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98" r:id="rId70"/>
    <p:sldId id="399" r:id="rId7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21"/>
        <p:guide pos="38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2952750"/>
            <a:ext cx="70294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16050"/>
            <a:ext cx="1129665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32490" y="493585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8825" y="5616575"/>
            <a:ext cx="106724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90650"/>
            <a:ext cx="108204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269365"/>
            <a:ext cx="10829925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2585" y="6192520"/>
            <a:ext cx="43129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33195"/>
            <a:ext cx="113252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055" y="2652395"/>
            <a:ext cx="108870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16380"/>
            <a:ext cx="1079182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7520" y="151638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57460" y="151638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290" y="225361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8595" y="224409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09700"/>
            <a:ext cx="108299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30020"/>
            <a:ext cx="1131570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94245" y="4227195"/>
            <a:ext cx="2100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13060" y="4227195"/>
            <a:ext cx="12407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725" y="4945380"/>
            <a:ext cx="15436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62075"/>
            <a:ext cx="108680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21885" y="1447165"/>
            <a:ext cx="1940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6360" y="1418590"/>
            <a:ext cx="1940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4615" y="2117725"/>
            <a:ext cx="1940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8915" y="4234815"/>
            <a:ext cx="1940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5120" y="4962525"/>
            <a:ext cx="1940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1885" y="4943475"/>
            <a:ext cx="48615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118995"/>
            <a:ext cx="108108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311910"/>
            <a:ext cx="111918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457325"/>
            <a:ext cx="113919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90650"/>
            <a:ext cx="112299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25575"/>
            <a:ext cx="11334750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30960"/>
            <a:ext cx="11239500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10970"/>
            <a:ext cx="112395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718945"/>
            <a:ext cx="113157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87475"/>
            <a:ext cx="1122045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35430"/>
            <a:ext cx="1122045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33195"/>
            <a:ext cx="113061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461895"/>
            <a:ext cx="112299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54760"/>
            <a:ext cx="1127760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1910" y="2714625"/>
            <a:ext cx="104235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975" y="3404870"/>
            <a:ext cx="45294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7355" y="3385185"/>
            <a:ext cx="62274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975" y="4122420"/>
            <a:ext cx="106603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5235" y="5512435"/>
            <a:ext cx="1054989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3270" y="6219190"/>
            <a:ext cx="111163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61845"/>
            <a:ext cx="1133475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97330"/>
            <a:ext cx="112204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895" y="1599565"/>
            <a:ext cx="109753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330" y="2270760"/>
            <a:ext cx="109753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770" y="3707130"/>
            <a:ext cx="912304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30815" y="3707130"/>
            <a:ext cx="145478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5510" y="4444365"/>
            <a:ext cx="80168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1750" y="4444365"/>
            <a:ext cx="28651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895" y="5133975"/>
            <a:ext cx="95205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31450" y="5133975"/>
            <a:ext cx="145351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0895" y="5804535"/>
            <a:ext cx="107727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92860"/>
            <a:ext cx="1122997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99895"/>
            <a:ext cx="10896600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640" y="1807845"/>
            <a:ext cx="1062545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645" y="2488565"/>
            <a:ext cx="11021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645" y="3204210"/>
            <a:ext cx="11021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35" y="3913505"/>
            <a:ext cx="11021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835" y="4629150"/>
            <a:ext cx="11021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264285"/>
            <a:ext cx="11229975" cy="547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259840"/>
            <a:ext cx="11268075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57095"/>
            <a:ext cx="113157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11910"/>
            <a:ext cx="1125855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90650"/>
            <a:ext cx="1124902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133600"/>
            <a:ext cx="112299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85620"/>
            <a:ext cx="111918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38580"/>
            <a:ext cx="112966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85570"/>
            <a:ext cx="112490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200" y="1725930"/>
            <a:ext cx="1134427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52245"/>
            <a:ext cx="1122997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14145"/>
            <a:ext cx="1130617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890" y="205295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43125"/>
            <a:ext cx="1086802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10970"/>
            <a:ext cx="11325225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890" y="2790825"/>
            <a:ext cx="103524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5055" y="3487420"/>
            <a:ext cx="106832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025" y="4215130"/>
            <a:ext cx="107956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055" y="4916805"/>
            <a:ext cx="46926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1200" y="4878705"/>
            <a:ext cx="59658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6660" y="5606415"/>
            <a:ext cx="85928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0970"/>
            <a:ext cx="112585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3790" y="3498850"/>
            <a:ext cx="106108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575" y="4197985"/>
            <a:ext cx="76714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2010" y="4197985"/>
            <a:ext cx="34423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115" y="4916170"/>
            <a:ext cx="108699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115" y="5605780"/>
            <a:ext cx="1086993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76045"/>
            <a:ext cx="113157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" y="1353185"/>
            <a:ext cx="1131570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99895"/>
            <a:ext cx="1125855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50315"/>
            <a:ext cx="107918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93190"/>
            <a:ext cx="11277600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56995"/>
            <a:ext cx="11306175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1435" y="199644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86535"/>
            <a:ext cx="1123950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990" y="4794250"/>
            <a:ext cx="102717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2680" y="5515610"/>
            <a:ext cx="247840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403985"/>
            <a:ext cx="112204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40" y="3561715"/>
            <a:ext cx="111918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54680" y="219900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9760" y="219900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515" y="2880360"/>
            <a:ext cx="182626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895" y="1390650"/>
            <a:ext cx="1070610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6460" y="1390650"/>
            <a:ext cx="105035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895" y="2175510"/>
            <a:ext cx="107061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380" y="2912745"/>
            <a:ext cx="107061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895" y="3678555"/>
            <a:ext cx="61220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8805" y="3688080"/>
            <a:ext cx="49034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855" y="4453890"/>
            <a:ext cx="107061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5495" y="5229225"/>
            <a:ext cx="107061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333625"/>
            <a:ext cx="10668000" cy="219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420" y="2431415"/>
            <a:ext cx="10609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230" y="3187065"/>
            <a:ext cx="10609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715" y="3923665"/>
            <a:ext cx="106095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1417320"/>
            <a:ext cx="1126807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3365" y="2043430"/>
            <a:ext cx="11476355" cy="1383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2280" y="3650615"/>
            <a:ext cx="11476355" cy="271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628775"/>
            <a:ext cx="112490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850" y="1562100"/>
            <a:ext cx="11588750" cy="226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445" y="3669665"/>
            <a:ext cx="11588750" cy="226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850" y="3972560"/>
            <a:ext cx="11588750" cy="2263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55725"/>
            <a:ext cx="11287125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5" y="1450340"/>
            <a:ext cx="112680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2963545"/>
            <a:ext cx="106108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0325" y="3773170"/>
            <a:ext cx="1030732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160" y="4507865"/>
            <a:ext cx="32632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6410" y="4526915"/>
            <a:ext cx="74402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160" y="5268595"/>
            <a:ext cx="107111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24025"/>
            <a:ext cx="1076325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9485" y="172402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35860" y="459676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100" y="4596765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623695"/>
            <a:ext cx="106299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050" y="1689735"/>
            <a:ext cx="107962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865" y="2455545"/>
            <a:ext cx="1079627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070" y="3204210"/>
            <a:ext cx="11144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875" y="3912870"/>
            <a:ext cx="11144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070" y="4684395"/>
            <a:ext cx="111442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33500"/>
            <a:ext cx="113157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504950"/>
            <a:ext cx="1065847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925" y="1590040"/>
            <a:ext cx="105009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6445" y="2355215"/>
            <a:ext cx="1065784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175" y="3101975"/>
            <a:ext cx="806831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4575" y="3101975"/>
            <a:ext cx="30276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6445" y="3848100"/>
            <a:ext cx="109251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7690" y="4575810"/>
            <a:ext cx="109251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1175" y="5313045"/>
            <a:ext cx="109251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254125"/>
            <a:ext cx="11306175" cy="5551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61795"/>
            <a:ext cx="106584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34465"/>
            <a:ext cx="11420475" cy="4953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445" y="2837815"/>
            <a:ext cx="1466850" cy="82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1210" y="3498215"/>
            <a:ext cx="2968625" cy="82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535" y="4453255"/>
            <a:ext cx="11336020" cy="193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" y="1447165"/>
            <a:ext cx="11334750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7190" y="1447165"/>
            <a:ext cx="11598275" cy="4946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1599565"/>
            <a:ext cx="1118235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830" y="1504950"/>
            <a:ext cx="11302365" cy="5125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94460"/>
            <a:ext cx="1130617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595" y="1297305"/>
            <a:ext cx="11675110" cy="513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257300"/>
            <a:ext cx="112680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495" y="1353185"/>
            <a:ext cx="11419840" cy="4587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38045"/>
            <a:ext cx="112776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718945"/>
            <a:ext cx="1012507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288415"/>
            <a:ext cx="10839450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4580" y="1288415"/>
            <a:ext cx="200596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2145" y="1288415"/>
            <a:ext cx="84334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" y="1969135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100" y="2687320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100" y="3368040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100" y="4086225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245" y="4756785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245" y="5499735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2580" y="6174740"/>
            <a:ext cx="110794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2026-01-20T07:17:33Z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