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290" y="1614170"/>
            <a:ext cx="6572250" cy="77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1850" y="3202305"/>
            <a:ext cx="54483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04620"/>
            <a:ext cx="11591925" cy="4048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5075" y="3021330"/>
            <a:ext cx="685038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5455" y="2992755"/>
            <a:ext cx="386524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9010" y="3843020"/>
            <a:ext cx="487489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4525" y="3843020"/>
            <a:ext cx="62261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9010" y="4707255"/>
            <a:ext cx="701040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14195"/>
            <a:ext cx="1155382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9825" y="3342640"/>
            <a:ext cx="107327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120" y="4192905"/>
            <a:ext cx="108172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819275"/>
            <a:ext cx="115157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4715" y="3314065"/>
            <a:ext cx="11130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225" y="4211955"/>
            <a:ext cx="111309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00200"/>
            <a:ext cx="1148715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915" y="2369185"/>
            <a:ext cx="11757660" cy="3390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38300"/>
            <a:ext cx="1150620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2900" y="1423670"/>
            <a:ext cx="11616055" cy="4695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09370"/>
            <a:ext cx="11477625" cy="423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55" y="5547995"/>
            <a:ext cx="1166812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045" y="1252220"/>
            <a:ext cx="11726545" cy="552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76375"/>
            <a:ext cx="1157287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200275"/>
            <a:ext cx="11658600" cy="2457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880870"/>
            <a:ext cx="116014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303655"/>
            <a:ext cx="11010900" cy="543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855" y="1303655"/>
            <a:ext cx="108565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020" y="2069465"/>
            <a:ext cx="108565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5" y="2872105"/>
            <a:ext cx="749236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1795" y="2815590"/>
            <a:ext cx="358965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855" y="3608705"/>
            <a:ext cx="108565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020" y="4412615"/>
            <a:ext cx="108565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855" y="5177790"/>
            <a:ext cx="108565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0550" y="6002655"/>
            <a:ext cx="1085659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83030"/>
            <a:ext cx="11391900" cy="509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78585"/>
            <a:ext cx="11544300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850" y="2028190"/>
            <a:ext cx="11632565" cy="4751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45590"/>
            <a:ext cx="1141095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307465"/>
            <a:ext cx="11353800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260475"/>
            <a:ext cx="11677650" cy="544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78280"/>
            <a:ext cx="11458575" cy="476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320165"/>
            <a:ext cx="11487150" cy="4791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245" y="6111240"/>
            <a:ext cx="9134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90700"/>
            <a:ext cx="11534775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67225" y="2557780"/>
            <a:ext cx="266319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2315" y="3436620"/>
            <a:ext cx="266319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0890" y="4268470"/>
            <a:ext cx="266319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76045"/>
            <a:ext cx="11591925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0935" y="3767455"/>
            <a:ext cx="109048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035" y="4641850"/>
            <a:ext cx="109048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2026-01-20T12:56:04Z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