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15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848485"/>
            <a:ext cx="656272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2130" y="3448685"/>
            <a:ext cx="26289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395220"/>
            <a:ext cx="10839450" cy="206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62100"/>
            <a:ext cx="116109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73810"/>
            <a:ext cx="1151572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43025"/>
            <a:ext cx="11487150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78255"/>
            <a:ext cx="116205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2550"/>
            <a:ext cx="115062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876425"/>
            <a:ext cx="113919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4145"/>
            <a:ext cx="115347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1276985"/>
            <a:ext cx="11563350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80" y="3487420"/>
            <a:ext cx="11496675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9060"/>
            <a:ext cx="1150620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704975"/>
            <a:ext cx="117538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23975"/>
            <a:ext cx="115157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95400"/>
            <a:ext cx="115919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23975"/>
            <a:ext cx="114490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67485"/>
            <a:ext cx="1163002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50010"/>
            <a:ext cx="114395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030" y="1470660"/>
            <a:ext cx="103727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5" y="2748915"/>
            <a:ext cx="1169670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57070"/>
            <a:ext cx="1152525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11275"/>
            <a:ext cx="11515725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5570"/>
            <a:ext cx="115919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57325"/>
            <a:ext cx="114109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66900"/>
            <a:ext cx="115633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62150"/>
            <a:ext cx="11487150" cy="2933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1125"/>
            <a:ext cx="1156335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55090"/>
            <a:ext cx="110013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7270" y="1189355"/>
            <a:ext cx="10970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165" y="2332990"/>
            <a:ext cx="113010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475" y="3438525"/>
            <a:ext cx="10970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470" y="4591685"/>
            <a:ext cx="67176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95770" y="4610100"/>
            <a:ext cx="50272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245" y="5744210"/>
            <a:ext cx="107549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9700"/>
            <a:ext cx="1155382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3448050"/>
            <a:ext cx="107607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4535170"/>
            <a:ext cx="56007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0830" y="4535170"/>
            <a:ext cx="5231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66520"/>
            <a:ext cx="109823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4520" y="1245870"/>
            <a:ext cx="111131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4160" y="2370455"/>
            <a:ext cx="23526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16835" y="2370455"/>
            <a:ext cx="91008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520" y="3447415"/>
            <a:ext cx="111131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200" y="4619625"/>
            <a:ext cx="111131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47545"/>
            <a:ext cx="11544300" cy="296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47470"/>
            <a:ext cx="1102995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7385" y="1271905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67385" y="2377440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800" y="3511550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00" y="4617085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885950"/>
            <a:ext cx="1110615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6910" y="1793875"/>
            <a:ext cx="31737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0640" y="1820545"/>
            <a:ext cx="77984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910" y="2945765"/>
            <a:ext cx="10972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3225" y="4098925"/>
            <a:ext cx="10972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38275"/>
            <a:ext cx="1150620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18895"/>
            <a:ext cx="110013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7230" y="1233805"/>
            <a:ext cx="10899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7230" y="2309495"/>
            <a:ext cx="10899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230" y="3454400"/>
            <a:ext cx="10899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230" y="4578985"/>
            <a:ext cx="108991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01445"/>
            <a:ext cx="110490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21765"/>
            <a:ext cx="1099185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1341120"/>
            <a:ext cx="1091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180" y="2456180"/>
            <a:ext cx="1091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9445" y="3621405"/>
            <a:ext cx="1091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180" y="4696460"/>
            <a:ext cx="1091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180" y="5830570"/>
            <a:ext cx="109137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01750"/>
            <a:ext cx="1095375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440" y="1324610"/>
            <a:ext cx="981075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3357880"/>
            <a:ext cx="1090612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2460" y="2351405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0685" y="2454910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1085" y="5709285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20535" y="5690235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52295"/>
            <a:ext cx="10972800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5160" y="4090670"/>
            <a:ext cx="52622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29690"/>
            <a:ext cx="11687175" cy="544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68120"/>
            <a:ext cx="1102995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42145" y="1411605"/>
            <a:ext cx="1548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30370" y="2677795"/>
            <a:ext cx="26631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985" y="5239385"/>
            <a:ext cx="26631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2026-01-20T11:42:04Z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