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210" y="1775460"/>
            <a:ext cx="649605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320" y="3086100"/>
            <a:ext cx="50387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314450"/>
            <a:ext cx="1100137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" y="1285240"/>
            <a:ext cx="116490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335" y="5058410"/>
            <a:ext cx="10963275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647825"/>
            <a:ext cx="11020425" cy="356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13040" y="454279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5980" y="1302385"/>
            <a:ext cx="10048875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38300"/>
            <a:ext cx="1011555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918970"/>
            <a:ext cx="10306050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82395"/>
            <a:ext cx="1095375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335" y="1275080"/>
            <a:ext cx="101346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535" y="3850005"/>
            <a:ext cx="10058400" cy="2828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8200" y="3942715"/>
            <a:ext cx="10129520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335" y="4928870"/>
            <a:ext cx="10129520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335" y="5930900"/>
            <a:ext cx="10129520" cy="671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20800"/>
            <a:ext cx="11534775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58595"/>
            <a:ext cx="1146810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44930"/>
            <a:ext cx="11553825" cy="5172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47825"/>
            <a:ext cx="114490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77315"/>
            <a:ext cx="1158240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49070"/>
            <a:ext cx="1151572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54150"/>
            <a:ext cx="1152525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49070"/>
            <a:ext cx="11563350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657350"/>
            <a:ext cx="1146810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152650"/>
            <a:ext cx="11487150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23695"/>
            <a:ext cx="1151572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3990"/>
            <a:ext cx="1153477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49070"/>
            <a:ext cx="1153477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77645"/>
            <a:ext cx="1093470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39545"/>
            <a:ext cx="1154430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39545"/>
            <a:ext cx="11563350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87170"/>
            <a:ext cx="114966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143125"/>
            <a:ext cx="11496675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19250"/>
            <a:ext cx="115633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8105" y="4401820"/>
            <a:ext cx="105295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80820"/>
            <a:ext cx="11058525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6420" y="1395730"/>
            <a:ext cx="21050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71445" y="1395730"/>
            <a:ext cx="89535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175" y="2416175"/>
            <a:ext cx="46666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0790" y="2416175"/>
            <a:ext cx="67462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330" y="3436620"/>
            <a:ext cx="46666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6945" y="3436620"/>
            <a:ext cx="67462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995" y="4495165"/>
            <a:ext cx="70669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28445"/>
            <a:ext cx="1150620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2635" y="3446145"/>
            <a:ext cx="113576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2900" y="4448175"/>
            <a:ext cx="90995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4680" y="4448175"/>
            <a:ext cx="24555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71295"/>
            <a:ext cx="10934700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8650" y="1377315"/>
            <a:ext cx="1093533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4690" y="2426335"/>
            <a:ext cx="774954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725" y="3503295"/>
            <a:ext cx="114160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7985" y="4537075"/>
            <a:ext cx="114160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80095" y="2491740"/>
            <a:ext cx="33432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009775"/>
            <a:ext cx="1171575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976120"/>
            <a:ext cx="11039475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02130" y="2954655"/>
            <a:ext cx="671703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27720" y="2954655"/>
            <a:ext cx="30784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5730" y="3993515"/>
            <a:ext cx="92113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2085975"/>
            <a:ext cx="1090612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397000"/>
            <a:ext cx="10972800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54125" y="3380105"/>
            <a:ext cx="9109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3200" y="3380105"/>
            <a:ext cx="121920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76655" y="4438650"/>
            <a:ext cx="105194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2990" y="5462905"/>
            <a:ext cx="1051941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64285"/>
            <a:ext cx="11553825" cy="533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54455"/>
            <a:ext cx="11068050" cy="501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1975" y="1354455"/>
            <a:ext cx="110674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1975" y="2327910"/>
            <a:ext cx="110674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1975" y="3434080"/>
            <a:ext cx="110674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975" y="4473575"/>
            <a:ext cx="110674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1975" y="5494655"/>
            <a:ext cx="110674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2128520"/>
            <a:ext cx="107823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91510" y="293624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91730" y="3115945"/>
            <a:ext cx="14541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8120" y="4051300"/>
            <a:ext cx="10382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3505" y="4022725"/>
            <a:ext cx="10382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8645" y="1530985"/>
            <a:ext cx="10896600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6745" y="339725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9485" y="2318385"/>
            <a:ext cx="10153650" cy="132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506220"/>
            <a:ext cx="10953750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01035" y="4221480"/>
            <a:ext cx="83712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86840" y="5241925"/>
            <a:ext cx="51962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268730"/>
            <a:ext cx="11572875" cy="3609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055" y="5028565"/>
            <a:ext cx="10934700" cy="155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06790" y="320103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2026-01-20T13:00:54Z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