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425" r:id="rId31"/>
    <p:sldId id="399" r:id="rId3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42745"/>
            <a:ext cx="6515100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1520" y="3397885"/>
            <a:ext cx="2838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430020"/>
            <a:ext cx="11553825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57400"/>
            <a:ext cx="1102995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68020" y="2256155"/>
            <a:ext cx="20485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98775" y="2237105"/>
            <a:ext cx="87128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5" y="3150870"/>
            <a:ext cx="110299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280" y="4076700"/>
            <a:ext cx="110299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323340"/>
            <a:ext cx="11525250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4715" y="3150870"/>
            <a:ext cx="11224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4086225"/>
            <a:ext cx="11224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870" y="4974590"/>
            <a:ext cx="11224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235" y="5863590"/>
            <a:ext cx="112248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44930"/>
            <a:ext cx="11534775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43685"/>
            <a:ext cx="114109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305" y="4172585"/>
            <a:ext cx="11630025" cy="1438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143125"/>
            <a:ext cx="11563350" cy="2571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6400" y="1577340"/>
            <a:ext cx="8839200" cy="413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47495"/>
            <a:ext cx="11515725" cy="3762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62075"/>
            <a:ext cx="11029950" cy="4133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49790" y="2795270"/>
            <a:ext cx="17462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19820" y="3740785"/>
            <a:ext cx="17462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895" y="1356995"/>
            <a:ext cx="11077575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38640" y="2662555"/>
            <a:ext cx="20574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63305" y="3645535"/>
            <a:ext cx="20574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28420"/>
            <a:ext cx="115919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0820" y="3805555"/>
            <a:ext cx="857885" cy="584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" y="1412875"/>
            <a:ext cx="11029950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10700" y="2303145"/>
            <a:ext cx="20485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6475" y="3267075"/>
            <a:ext cx="28333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5840" y="4259580"/>
            <a:ext cx="28333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4260" y="5175885"/>
            <a:ext cx="28333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96365"/>
            <a:ext cx="1155382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420" y="4269105"/>
            <a:ext cx="107988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595" y="5252085"/>
            <a:ext cx="107988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642745"/>
            <a:ext cx="11572875" cy="3571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4895" y="3598545"/>
            <a:ext cx="1101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0575" y="4534535"/>
            <a:ext cx="1101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449070"/>
            <a:ext cx="1102995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1025" y="1510030"/>
            <a:ext cx="110305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580" y="2508250"/>
            <a:ext cx="110305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580" y="3509010"/>
            <a:ext cx="18732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76830" y="3491230"/>
            <a:ext cx="9157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1025" y="4492625"/>
            <a:ext cx="111531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470" y="5466080"/>
            <a:ext cx="111531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54150"/>
            <a:ext cx="11553825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7155" y="4505325"/>
            <a:ext cx="105048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7450" y="5506720"/>
            <a:ext cx="107778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543050"/>
            <a:ext cx="1071562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3405" y="1661160"/>
            <a:ext cx="108807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325" y="2663190"/>
            <a:ext cx="110947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405" y="3655695"/>
            <a:ext cx="108807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320" y="4638675"/>
            <a:ext cx="108807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14170"/>
            <a:ext cx="1079182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9770" y="1679575"/>
            <a:ext cx="109804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790" y="2643505"/>
            <a:ext cx="109804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155" y="3616960"/>
            <a:ext cx="109804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825" y="4599940"/>
            <a:ext cx="109804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714500"/>
            <a:ext cx="1145857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945" y="2558415"/>
            <a:ext cx="11877675" cy="3362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271270"/>
            <a:ext cx="114966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7005" y="1271270"/>
            <a:ext cx="11612880" cy="4838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57300"/>
            <a:ext cx="11610975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1257300"/>
            <a:ext cx="11610975" cy="478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838325"/>
            <a:ext cx="102870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09370"/>
            <a:ext cx="11468100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1950" y="1414780"/>
            <a:ext cx="11468100" cy="4705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15745"/>
            <a:ext cx="11487150" cy="4552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77985" y="151574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738120"/>
            <a:ext cx="11106150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02080"/>
            <a:ext cx="11430000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6015" y="2303780"/>
            <a:ext cx="55949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99475" y="3216910"/>
            <a:ext cx="23126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89950" y="4114800"/>
            <a:ext cx="31165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34690" y="5050790"/>
            <a:ext cx="31165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2480945"/>
            <a:ext cx="10372725" cy="1895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04380" y="2709545"/>
            <a:ext cx="38341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02120" y="3607435"/>
            <a:ext cx="38341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242695"/>
            <a:ext cx="11572875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890" y="5826125"/>
            <a:ext cx="2800350" cy="752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75955" y="2152015"/>
            <a:ext cx="28524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23440" y="3068320"/>
            <a:ext cx="38728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75585" y="4864100"/>
            <a:ext cx="52616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4455" y="4949190"/>
            <a:ext cx="29076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7765" y="5924550"/>
            <a:ext cx="29076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138045"/>
            <a:ext cx="10963275" cy="2581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97910" y="3150870"/>
            <a:ext cx="4032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41765" y="3150235"/>
            <a:ext cx="26441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770" y="4039235"/>
            <a:ext cx="26441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7230" y="4086225"/>
            <a:ext cx="49212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2026-01-21T01:15:30Z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