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416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417" r:id="rId45"/>
    <p:sldId id="374" r:id="rId46"/>
    <p:sldId id="375" r:id="rId47"/>
    <p:sldId id="376" r:id="rId48"/>
    <p:sldId id="377" r:id="rId49"/>
    <p:sldId id="378" r:id="rId50"/>
    <p:sldId id="379" r:id="rId51"/>
    <p:sldId id="418" r:id="rId52"/>
    <p:sldId id="380" r:id="rId53"/>
    <p:sldId id="381" r:id="rId54"/>
    <p:sldId id="382" r:id="rId55"/>
    <p:sldId id="383" r:id="rId56"/>
    <p:sldId id="384" r:id="rId57"/>
    <p:sldId id="385" r:id="rId58"/>
    <p:sldId id="386" r:id="rId59"/>
    <p:sldId id="387" r:id="rId60"/>
    <p:sldId id="388" r:id="rId61"/>
    <p:sldId id="389" r:id="rId62"/>
    <p:sldId id="390" r:id="rId63"/>
    <p:sldId id="391" r:id="rId64"/>
    <p:sldId id="392" r:id="rId65"/>
    <p:sldId id="393" r:id="rId66"/>
    <p:sldId id="394" r:id="rId67"/>
    <p:sldId id="395" r:id="rId68"/>
    <p:sldId id="396" r:id="rId69"/>
    <p:sldId id="397" r:id="rId70"/>
    <p:sldId id="398" r:id="rId71"/>
    <p:sldId id="399" r:id="rId72"/>
    <p:sldId id="400" r:id="rId73"/>
    <p:sldId id="401" r:id="rId74"/>
    <p:sldId id="402" r:id="rId7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0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3795" y="2415540"/>
            <a:ext cx="73437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71295"/>
            <a:ext cx="10829925" cy="3914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88465" y="2208530"/>
            <a:ext cx="97142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0935" y="2879725"/>
            <a:ext cx="429895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4820" y="2889250"/>
            <a:ext cx="604774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0640" y="3550920"/>
            <a:ext cx="82499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7639" y="4910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425575"/>
            <a:ext cx="103727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540" y="1346200"/>
            <a:ext cx="1032510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" y="3658235"/>
            <a:ext cx="11296650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90345"/>
            <a:ext cx="108966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833245"/>
            <a:ext cx="103727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099945"/>
            <a:ext cx="10744200" cy="2657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0" y="2014220"/>
            <a:ext cx="1082929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6095" y="2722880"/>
            <a:ext cx="1111250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630" y="3469640"/>
            <a:ext cx="1108519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095" y="4159250"/>
            <a:ext cx="1108519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690370"/>
            <a:ext cx="10810875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980" y="1783080"/>
            <a:ext cx="109899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0710" y="2482215"/>
            <a:ext cx="109899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0245" y="3206750"/>
            <a:ext cx="109899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980" y="3915410"/>
            <a:ext cx="109899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1175" y="4652645"/>
            <a:ext cx="1098994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85570"/>
            <a:ext cx="1129665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2190" y="2832100"/>
            <a:ext cx="18421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409" y="3578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70835" y="3464560"/>
            <a:ext cx="23717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0980" y="4920615"/>
            <a:ext cx="237172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52550"/>
            <a:ext cx="10944225" cy="4152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82205" y="1442085"/>
            <a:ext cx="35617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9395" y="2056130"/>
            <a:ext cx="4242435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90035" y="3578225"/>
            <a:ext cx="2191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81420" y="4921250"/>
            <a:ext cx="33813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3920" y="5034280"/>
            <a:ext cx="6515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442845"/>
            <a:ext cx="10887075" cy="1971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2442210"/>
            <a:ext cx="1993265" cy="49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47800"/>
            <a:ext cx="1134427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344930"/>
            <a:ext cx="11239500" cy="481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6235700"/>
            <a:ext cx="15240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494155"/>
            <a:ext cx="1134427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30020"/>
            <a:ext cx="11163300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800225"/>
            <a:ext cx="11249025" cy="325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743075"/>
            <a:ext cx="112204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08100"/>
            <a:ext cx="112109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14500"/>
            <a:ext cx="112585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28750"/>
            <a:ext cx="113252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90650"/>
            <a:ext cx="11306175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414145"/>
            <a:ext cx="1117282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2109470"/>
            <a:ext cx="112490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34770"/>
            <a:ext cx="111537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76400"/>
            <a:ext cx="112395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90650"/>
            <a:ext cx="11334750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675" y="4107815"/>
            <a:ext cx="1004570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2385" y="4834255"/>
            <a:ext cx="1004570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04975"/>
            <a:ext cx="108870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4780" y="3174365"/>
            <a:ext cx="104527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6485" y="3864610"/>
            <a:ext cx="1045273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" y="1288415"/>
            <a:ext cx="11363325" cy="4772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865" y="2632710"/>
            <a:ext cx="108305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7730" y="3339465"/>
            <a:ext cx="108305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665" y="4069080"/>
            <a:ext cx="1109662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7730" y="4730750"/>
            <a:ext cx="108305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165" y="5467985"/>
            <a:ext cx="1083056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11910"/>
            <a:ext cx="11296650" cy="5467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6795" y="3417570"/>
            <a:ext cx="109054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255" y="4145280"/>
            <a:ext cx="1117917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6940" y="4825365"/>
            <a:ext cx="109054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6940" y="5553075"/>
            <a:ext cx="1090549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635" y="6214745"/>
            <a:ext cx="1116965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180" y="1545590"/>
            <a:ext cx="11344275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935" y="2983230"/>
            <a:ext cx="1063688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7250" y="3705225"/>
            <a:ext cx="109112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60" y="4423410"/>
            <a:ext cx="109112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685" y="5085080"/>
            <a:ext cx="109112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615" y="5794375"/>
            <a:ext cx="1091120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10970"/>
            <a:ext cx="1126807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985" y="1292225"/>
            <a:ext cx="11296650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85" y="3368675"/>
            <a:ext cx="112204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04620"/>
            <a:ext cx="113252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05890"/>
            <a:ext cx="113061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56080"/>
            <a:ext cx="11229975" cy="4086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60170"/>
            <a:ext cx="112109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00175"/>
            <a:ext cx="112585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762125"/>
            <a:ext cx="11258550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748155"/>
            <a:ext cx="112014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845" y="3172460"/>
            <a:ext cx="1118235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471295"/>
            <a:ext cx="112109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8945" y="1313180"/>
            <a:ext cx="11191875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3180" y="4419600"/>
            <a:ext cx="7673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31870" y="4892675"/>
            <a:ext cx="7673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8565" y="5723890"/>
            <a:ext cx="7673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71650"/>
            <a:ext cx="11325225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880485"/>
            <a:ext cx="104476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470" y="4599305"/>
            <a:ext cx="10665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781175"/>
            <a:ext cx="10687050" cy="3295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090" y="1781175"/>
            <a:ext cx="111036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195" y="2459990"/>
            <a:ext cx="111036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195" y="3149600"/>
            <a:ext cx="111036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4195" y="3867785"/>
            <a:ext cx="111036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195" y="4547870"/>
            <a:ext cx="1110361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757045"/>
            <a:ext cx="1132522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828800"/>
            <a:ext cx="1097280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334770"/>
            <a:ext cx="10677525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5" y="4178300"/>
            <a:ext cx="10639425" cy="2076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4530" y="3503295"/>
            <a:ext cx="106400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765" y="4178300"/>
            <a:ext cx="1075626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9765" y="4932045"/>
            <a:ext cx="106400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95" y="5690235"/>
            <a:ext cx="1064006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87805"/>
            <a:ext cx="1136332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04645"/>
            <a:ext cx="112776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00200"/>
            <a:ext cx="11229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909445"/>
            <a:ext cx="112204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1428750"/>
            <a:ext cx="1070610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8369935" y="3171825"/>
            <a:ext cx="190881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638300"/>
            <a:ext cx="10725150" cy="3581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0095" y="2312035"/>
            <a:ext cx="219138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44255" y="3701415"/>
            <a:ext cx="25590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10145" y="4495800"/>
            <a:ext cx="25590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266825"/>
            <a:ext cx="11239500" cy="2733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4284345"/>
            <a:ext cx="11287125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985" y="2737485"/>
            <a:ext cx="10455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230" y="3418205"/>
            <a:ext cx="1045591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5005" y="1461135"/>
            <a:ext cx="10706100" cy="4848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1527175"/>
            <a:ext cx="1898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3865" y="1461135"/>
            <a:ext cx="852424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585" y="2198370"/>
            <a:ext cx="106375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005" y="2897505"/>
            <a:ext cx="106375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005" y="3578225"/>
            <a:ext cx="107061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5005" y="4324985"/>
            <a:ext cx="106375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5005" y="5033645"/>
            <a:ext cx="106375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5005" y="5742305"/>
            <a:ext cx="1063752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85570"/>
            <a:ext cx="1129665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2045" y="2755265"/>
            <a:ext cx="1077277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3492500"/>
            <a:ext cx="1086802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9930" y="4192270"/>
            <a:ext cx="1118425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300" y="4891405"/>
            <a:ext cx="1077277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64615"/>
            <a:ext cx="10829925" cy="5276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56525" y="1364615"/>
            <a:ext cx="5473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80590" y="4001135"/>
            <a:ext cx="5473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0990" y="4020185"/>
            <a:ext cx="547370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3220" y="5333365"/>
            <a:ext cx="998918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1725" y="6014085"/>
            <a:ext cx="9989185" cy="51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55725"/>
            <a:ext cx="1125855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770" y="1867535"/>
            <a:ext cx="11538585" cy="4469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9680" y="1440180"/>
            <a:ext cx="95059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30" y="1760220"/>
            <a:ext cx="11229975" cy="125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3246755"/>
            <a:ext cx="11201400" cy="2562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255395"/>
            <a:ext cx="1068705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125539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065" y="1973580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0065" y="265366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065" y="335343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0065" y="405320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065" y="476186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065" y="5451475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0065" y="6188710"/>
            <a:ext cx="111512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14145"/>
            <a:ext cx="114490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50975"/>
            <a:ext cx="10668000" cy="4886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200" y="1546225"/>
            <a:ext cx="105924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8200" y="2207895"/>
            <a:ext cx="105924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00" y="2926080"/>
            <a:ext cx="105924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200" y="3625215"/>
            <a:ext cx="105924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8200" y="4314825"/>
            <a:ext cx="1059243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200" y="5089525"/>
            <a:ext cx="1059243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8200" y="5845810"/>
            <a:ext cx="10592435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59230"/>
            <a:ext cx="112490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080895"/>
            <a:ext cx="106775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414145"/>
            <a:ext cx="106108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52550"/>
            <a:ext cx="11372850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5775" y="1352550"/>
            <a:ext cx="1378585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04030" y="1853565"/>
            <a:ext cx="4204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775" y="2808605"/>
            <a:ext cx="11520170" cy="3740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99870"/>
            <a:ext cx="11296650" cy="3857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362075"/>
            <a:ext cx="1121092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" y="1362075"/>
            <a:ext cx="11387455" cy="4620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733550"/>
            <a:ext cx="112204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0670" y="1555115"/>
            <a:ext cx="11577320" cy="4630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09420"/>
            <a:ext cx="1119187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1800" y="1527175"/>
            <a:ext cx="11605260" cy="388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09700"/>
            <a:ext cx="11315700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8150" y="1409700"/>
            <a:ext cx="11443970" cy="432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396365"/>
            <a:ext cx="10848975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66620"/>
            <a:ext cx="10858500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2026-01-20T09:40:22Z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