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3" r:id="rId5"/>
    <p:sldId id="374" r:id="rId6"/>
    <p:sldId id="375" r:id="rId7"/>
    <p:sldId id="427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5" r:id="rId27"/>
    <p:sldId id="396" r:id="rId28"/>
    <p:sldId id="397" r:id="rId29"/>
    <p:sldId id="398" r:id="rId30"/>
    <p:sldId id="399" r:id="rId31"/>
    <p:sldId id="400" r:id="rId32"/>
    <p:sldId id="401" r:id="rId33"/>
    <p:sldId id="402" r:id="rId34"/>
    <p:sldId id="403" r:id="rId35"/>
    <p:sldId id="404" r:id="rId36"/>
    <p:sldId id="405" r:id="rId37"/>
    <p:sldId id="406" r:id="rId38"/>
    <p:sldId id="407" r:id="rId39"/>
    <p:sldId id="408" r:id="rId40"/>
    <p:sldId id="409" r:id="rId41"/>
    <p:sldId id="410" r:id="rId42"/>
    <p:sldId id="411" r:id="rId43"/>
    <p:sldId id="412" r:id="rId44"/>
    <p:sldId id="413" r:id="rId45"/>
    <p:sldId id="414" r:id="rId46"/>
    <p:sldId id="415" r:id="rId47"/>
    <p:sldId id="416" r:id="rId48"/>
    <p:sldId id="417" r:id="rId49"/>
    <p:sldId id="418" r:id="rId50"/>
    <p:sldId id="419" r:id="rId51"/>
    <p:sldId id="420" r:id="rId52"/>
    <p:sldId id="421" r:id="rId53"/>
    <p:sldId id="422" r:id="rId54"/>
    <p:sldId id="423" r:id="rId55"/>
    <p:sldId id="424" r:id="rId56"/>
    <p:sldId id="425" r:id="rId57"/>
    <p:sldId id="426" r:id="rId5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5210" y="1775460"/>
            <a:ext cx="6496050" cy="685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880" y="3192780"/>
            <a:ext cx="70008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311910"/>
            <a:ext cx="10877550" cy="54241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23660" y="211391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9490" y="1302385"/>
            <a:ext cx="10048875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071370"/>
            <a:ext cx="1091565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63800" y="289877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84950" y="2908300"/>
            <a:ext cx="51390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7790" y="3881755"/>
            <a:ext cx="265430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231265"/>
            <a:ext cx="11582400" cy="554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0345" y="310642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55090"/>
            <a:ext cx="10915650" cy="528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10970"/>
            <a:ext cx="10915650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828800"/>
            <a:ext cx="11020425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87475"/>
            <a:ext cx="11572875" cy="480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9870" y="322008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647825"/>
            <a:ext cx="11001375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015" y="1421130"/>
            <a:ext cx="11020425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245" y="4183380"/>
            <a:ext cx="10896600" cy="146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83665"/>
            <a:ext cx="11563350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547495"/>
            <a:ext cx="11630025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352550"/>
            <a:ext cx="1104900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408430"/>
            <a:ext cx="10668000" cy="5006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052320"/>
            <a:ext cx="10972800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43575" y="1943735"/>
            <a:ext cx="57442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33830" y="2935605"/>
            <a:ext cx="102146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8695" y="3937635"/>
            <a:ext cx="816419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557020"/>
            <a:ext cx="11268075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73245" y="2407285"/>
            <a:ext cx="718947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63650" y="3390265"/>
            <a:ext cx="102228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1885" y="4392295"/>
            <a:ext cx="463804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623695"/>
            <a:ext cx="1131570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0645" y="1366520"/>
            <a:ext cx="4410075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1070" y="1355725"/>
            <a:ext cx="1010602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545" y="4267200"/>
            <a:ext cx="10667365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87450" y="1243965"/>
            <a:ext cx="9860280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1545" y="2217420"/>
            <a:ext cx="10398125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9465" y="3361055"/>
            <a:ext cx="10398125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9465" y="4258310"/>
            <a:ext cx="10861040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9465" y="5398135"/>
            <a:ext cx="9860280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14145"/>
            <a:ext cx="10972800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292225"/>
            <a:ext cx="10115550" cy="513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0640" y="1150620"/>
            <a:ext cx="990219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4905" y="2275205"/>
            <a:ext cx="843788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82785" y="2190115"/>
            <a:ext cx="15716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4905" y="3333115"/>
            <a:ext cx="102901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080" y="4410710"/>
            <a:ext cx="104457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1515" y="5583555"/>
            <a:ext cx="102901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77315"/>
            <a:ext cx="11553825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24940"/>
            <a:ext cx="1147762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63980"/>
            <a:ext cx="11601450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395095"/>
            <a:ext cx="11449050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37945"/>
            <a:ext cx="1153477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952625"/>
            <a:ext cx="11506200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703070"/>
            <a:ext cx="11430000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629410"/>
            <a:ext cx="1144905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77010"/>
            <a:ext cx="11506200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67485"/>
            <a:ext cx="11430000" cy="503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42720"/>
            <a:ext cx="11534775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82395"/>
            <a:ext cx="10915650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54785"/>
            <a:ext cx="1144905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014220"/>
            <a:ext cx="11563350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85900"/>
            <a:ext cx="1148715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33195"/>
            <a:ext cx="11525250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28750"/>
            <a:ext cx="11487150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73505"/>
            <a:ext cx="11534775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66850"/>
            <a:ext cx="11544300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040" y="5736590"/>
            <a:ext cx="77438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539875"/>
            <a:ext cx="11496675" cy="494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810" y="1443355"/>
            <a:ext cx="10982325" cy="517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1810" y="1349375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1810" y="2468880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810" y="3546475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2265" y="4605020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3355" y="5776595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61770"/>
            <a:ext cx="11553825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01445"/>
            <a:ext cx="10896600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20" y="1353820"/>
            <a:ext cx="11058525" cy="524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1335" y="1264285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4820" y="2341245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3375" y="3475355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680" y="4561205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63500" y="5668010"/>
            <a:ext cx="117176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890395"/>
            <a:ext cx="11001375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4995" y="1890395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5610" y="2976880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5590" y="4064000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414780"/>
            <a:ext cx="11572875" cy="522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245" y="3561080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1975" y="4600575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065" y="5696585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899920"/>
            <a:ext cx="10953750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5610" y="1793240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5610" y="2936875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340" y="4032885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623695"/>
            <a:ext cx="1161097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985645"/>
            <a:ext cx="11001375" cy="288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369060"/>
            <a:ext cx="10963275" cy="526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1810" y="1349375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4045" y="2407920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5610" y="3532505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540" y="4676140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0500" y="5744210"/>
            <a:ext cx="113207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291590"/>
            <a:ext cx="10877550" cy="54660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99765" y="5050155"/>
            <a:ext cx="12096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76565" y="5106670"/>
            <a:ext cx="12096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9520" y="5993765"/>
            <a:ext cx="12096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1410" y="6059805"/>
            <a:ext cx="12096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358265"/>
            <a:ext cx="10991850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34040" y="120650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48740" y="213233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7890" y="2179955"/>
            <a:ext cx="13493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78330" y="4211955"/>
            <a:ext cx="971359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5580" y="5213985"/>
            <a:ext cx="971359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53185"/>
            <a:ext cx="11506200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424940"/>
            <a:ext cx="1102042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2026-01-20T13:45:54Z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