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4205" y="1719580"/>
            <a:ext cx="52387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9555" y="3259455"/>
            <a:ext cx="39528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53515"/>
            <a:ext cx="11010900" cy="4524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21840" y="1580515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33515" y="1580515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95895" y="4373245"/>
            <a:ext cx="30816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9125" y="5298440"/>
            <a:ext cx="30340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266950"/>
            <a:ext cx="11020425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745" y="4186555"/>
            <a:ext cx="833437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448435"/>
            <a:ext cx="11630025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33560" y="5148580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482090"/>
            <a:ext cx="11001375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7845" y="1557020"/>
            <a:ext cx="122936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17850" y="1623695"/>
            <a:ext cx="33185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2825" y="3437890"/>
            <a:ext cx="53968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99725" y="3437890"/>
            <a:ext cx="122936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4995" y="4373880"/>
            <a:ext cx="47167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487170"/>
            <a:ext cx="10925175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77260" y="1544320"/>
            <a:ext cx="438594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60585" y="1544320"/>
            <a:ext cx="18726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040" y="2433320"/>
            <a:ext cx="25996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2685" y="4323080"/>
            <a:ext cx="35261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97290" y="4342130"/>
            <a:ext cx="27609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3545" y="5278120"/>
            <a:ext cx="13627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76705"/>
            <a:ext cx="1160145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8385" y="2239010"/>
            <a:ext cx="1091565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87170"/>
            <a:ext cx="11010900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58925" y="1487170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33695" y="1487170"/>
            <a:ext cx="53409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8015" y="4284980"/>
            <a:ext cx="53409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76095" y="5249545"/>
            <a:ext cx="53409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647825"/>
            <a:ext cx="11020425" cy="3562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20100" y="2653665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43450" y="3617595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133600"/>
            <a:ext cx="10953750" cy="2590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27365" y="2190750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92250" y="3070225"/>
            <a:ext cx="31197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704975"/>
            <a:ext cx="11525250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01995" y="2644140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06830"/>
            <a:ext cx="11506200" cy="5248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24240" y="1372870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0035" y="2317750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880" y="5114925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9585" y="5048885"/>
            <a:ext cx="35452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66120" y="4159250"/>
            <a:ext cx="12115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297305"/>
            <a:ext cx="11630025" cy="526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28460" y="1297305"/>
            <a:ext cx="318516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3120" y="2242820"/>
            <a:ext cx="26187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08030" y="1297305"/>
            <a:ext cx="10026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405" y="5016500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3430" y="5951855"/>
            <a:ext cx="11830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7195" y="5951855"/>
            <a:ext cx="32518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30960"/>
            <a:ext cx="11591925" cy="5343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98155" y="2351405"/>
            <a:ext cx="37934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9720" y="3268345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4605" y="3296920"/>
            <a:ext cx="56146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91510" y="5111750"/>
            <a:ext cx="56146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34805" y="5149215"/>
            <a:ext cx="26568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5315" y="6037580"/>
            <a:ext cx="12020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619375"/>
            <a:ext cx="11572875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435" y="4316095"/>
            <a:ext cx="4781550" cy="84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70295" y="3569970"/>
            <a:ext cx="48679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9245" y="4461510"/>
            <a:ext cx="41979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282065"/>
            <a:ext cx="11630025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70" y="4730115"/>
            <a:ext cx="11553825" cy="1571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00870" y="2199640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235" y="3150870"/>
            <a:ext cx="159766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5915" y="3150870"/>
            <a:ext cx="36855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37115" y="4730115"/>
            <a:ext cx="20408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2155" y="5608955"/>
            <a:ext cx="20408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98240" y="5674995"/>
            <a:ext cx="28632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15745"/>
            <a:ext cx="11496675" cy="440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83545" y="4317365"/>
            <a:ext cx="14573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420" y="5205730"/>
            <a:ext cx="14573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1485" y="5262245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548765"/>
            <a:ext cx="11010900" cy="433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40255" y="3437890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39230" y="3437890"/>
            <a:ext cx="24771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2026-01-21T01:46:38Z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