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399" r:id="rId31"/>
    <p:sldId id="400" r:id="rId32"/>
    <p:sldId id="401" r:id="rId33"/>
    <p:sldId id="402" r:id="rId34"/>
    <p:sldId id="403" r:id="rId35"/>
    <p:sldId id="404" r:id="rId36"/>
    <p:sldId id="405" r:id="rId37"/>
    <p:sldId id="406" r:id="rId38"/>
    <p:sldId id="407" r:id="rId39"/>
    <p:sldId id="408" r:id="rId40"/>
    <p:sldId id="409" r:id="rId41"/>
    <p:sldId id="410" r:id="rId42"/>
    <p:sldId id="411" r:id="rId43"/>
    <p:sldId id="412" r:id="rId44"/>
    <p:sldId id="413" r:id="rId45"/>
    <p:sldId id="414" r:id="rId4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210" y="1775460"/>
            <a:ext cx="6496050" cy="685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244850"/>
            <a:ext cx="46101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11910"/>
            <a:ext cx="1093470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08735"/>
            <a:ext cx="11582400" cy="5455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61680" y="229362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061845"/>
            <a:ext cx="1092517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704975"/>
            <a:ext cx="10868025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05255"/>
            <a:ext cx="11544300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95120"/>
            <a:ext cx="1092517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50010"/>
            <a:ext cx="10953750" cy="516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9150" y="205740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80845"/>
            <a:ext cx="11029950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2376170"/>
            <a:ext cx="1103947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63040"/>
            <a:ext cx="11525250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54455"/>
            <a:ext cx="11601450" cy="515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1442720"/>
            <a:ext cx="8763000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2118995"/>
            <a:ext cx="1019175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125" y="1981835"/>
            <a:ext cx="10252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420" y="2889250"/>
            <a:ext cx="104324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800" y="3853180"/>
            <a:ext cx="10252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1661795"/>
            <a:ext cx="1014412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3620" y="1595755"/>
            <a:ext cx="102152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2500" y="2474595"/>
            <a:ext cx="102152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695" y="3476625"/>
            <a:ext cx="102152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500" y="4346575"/>
            <a:ext cx="102152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676400"/>
            <a:ext cx="11020425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68170" y="3380105"/>
            <a:ext cx="85788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6575" y="4334510"/>
            <a:ext cx="85788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48105"/>
            <a:ext cx="1156335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63675"/>
            <a:ext cx="11544300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35100"/>
            <a:ext cx="1148715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77950"/>
            <a:ext cx="11439525" cy="481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53820"/>
            <a:ext cx="1147762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80820"/>
            <a:ext cx="114966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870" y="3502660"/>
            <a:ext cx="1148715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72235"/>
            <a:ext cx="1159192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97000"/>
            <a:ext cx="1152525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01445"/>
            <a:ext cx="11487150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02410"/>
            <a:ext cx="11496675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87475"/>
            <a:ext cx="115824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17625"/>
            <a:ext cx="11487150" cy="5447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16380"/>
            <a:ext cx="11506200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44625"/>
            <a:ext cx="11572875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499870"/>
            <a:ext cx="11658600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3945" y="3465195"/>
            <a:ext cx="107537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3290" y="4485640"/>
            <a:ext cx="109143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43050"/>
            <a:ext cx="116490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976120"/>
            <a:ext cx="1031557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3375" y="1877695"/>
            <a:ext cx="96494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9350" y="2926715"/>
            <a:ext cx="101034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895" y="3975735"/>
            <a:ext cx="1010348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516380"/>
            <a:ext cx="10991850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014220"/>
            <a:ext cx="10982325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2004695"/>
            <a:ext cx="10086975" cy="284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75" y="1934845"/>
            <a:ext cx="105549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300" y="2908300"/>
            <a:ext cx="105549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4200" y="3957320"/>
            <a:ext cx="105549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24000"/>
            <a:ext cx="115062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92555"/>
            <a:ext cx="11029950" cy="493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240" y="1329690"/>
            <a:ext cx="51390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82055" y="1282065"/>
            <a:ext cx="51390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0080" y="2321560"/>
            <a:ext cx="109715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9445" y="3361055"/>
            <a:ext cx="109715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0080" y="4438015"/>
            <a:ext cx="109715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445" y="5459095"/>
            <a:ext cx="109715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990725"/>
            <a:ext cx="1102042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3385" y="1924685"/>
            <a:ext cx="111918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4020" y="2917190"/>
            <a:ext cx="111918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380" y="3994785"/>
            <a:ext cx="111918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99870"/>
            <a:ext cx="10829925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08020" y="430593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19010" y="430593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609725"/>
            <a:ext cx="1102042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74340" y="241617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305050"/>
            <a:ext cx="10248900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34770"/>
            <a:ext cx="11515725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51290" y="235013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39850"/>
            <a:ext cx="10963275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2026-01-20T13:18:59Z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