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  <p:sldId id="379" r:id="rId51"/>
    <p:sldId id="380" r:id="rId52"/>
    <p:sldId id="381" r:id="rId53"/>
    <p:sldId id="382" r:id="rId54"/>
    <p:sldId id="383" r:id="rId55"/>
    <p:sldId id="384" r:id="rId56"/>
    <p:sldId id="385" r:id="rId57"/>
    <p:sldId id="386" r:id="rId58"/>
    <p:sldId id="387" r:id="rId59"/>
    <p:sldId id="388" r:id="rId60"/>
    <p:sldId id="389" r:id="rId61"/>
    <p:sldId id="390" r:id="rId62"/>
    <p:sldId id="391" r:id="rId63"/>
    <p:sldId id="392" r:id="rId64"/>
    <p:sldId id="393" r:id="rId65"/>
    <p:sldId id="395" r:id="rId66"/>
    <p:sldId id="396" r:id="rId67"/>
    <p:sldId id="397" r:id="rId68"/>
    <p:sldId id="398" r:id="rId69"/>
    <p:sldId id="399" r:id="rId70"/>
    <p:sldId id="400" r:id="rId71"/>
    <p:sldId id="401" r:id="rId72"/>
    <p:sldId id="402" r:id="rId73"/>
    <p:sldId id="403" r:id="rId7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5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7" Type="http://schemas.openxmlformats.org/officeDocument/2006/relationships/tableStyles" Target="tableStyles.xml"/><Relationship Id="rId76" Type="http://schemas.openxmlformats.org/officeDocument/2006/relationships/viewProps" Target="viewProps.xml"/><Relationship Id="rId75" Type="http://schemas.openxmlformats.org/officeDocument/2006/relationships/presProps" Target="presProps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0" y="2286635"/>
            <a:ext cx="79248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2099945"/>
            <a:ext cx="10810875" cy="2657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9395" y="3470910"/>
            <a:ext cx="999236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9820" y="4161155"/>
            <a:ext cx="999236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833245"/>
            <a:ext cx="1129665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510540"/>
            <a:ext cx="6229350" cy="6200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2442845"/>
            <a:ext cx="108966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4624070"/>
            <a:ext cx="11001375" cy="67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2442845"/>
            <a:ext cx="1083881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700" y="3122930"/>
            <a:ext cx="1083881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980" y="3850640"/>
            <a:ext cx="1083881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335" y="4659630"/>
            <a:ext cx="1083881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19225"/>
            <a:ext cx="11239500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6145" y="2771140"/>
            <a:ext cx="196913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55580" y="2761615"/>
            <a:ext cx="143065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655" y="3427095"/>
            <a:ext cx="143065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5795" y="4093845"/>
            <a:ext cx="193103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6145" y="4839970"/>
            <a:ext cx="249745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40745" y="4839970"/>
            <a:ext cx="67500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6250" y="5473065"/>
            <a:ext cx="249745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24000"/>
            <a:ext cx="10877550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26325" y="2884805"/>
            <a:ext cx="237553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33075" y="3622040"/>
            <a:ext cx="90170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115" y="4245610"/>
            <a:ext cx="162877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2505" y="4245610"/>
            <a:ext cx="237553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76045"/>
            <a:ext cx="1123950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147570"/>
            <a:ext cx="1131570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428750"/>
            <a:ext cx="1122997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76375"/>
            <a:ext cx="112395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576705"/>
            <a:ext cx="1134427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419225"/>
            <a:ext cx="112014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42720"/>
            <a:ext cx="11353800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528445"/>
            <a:ext cx="1119187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362075"/>
            <a:ext cx="11249025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466850"/>
            <a:ext cx="1137285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328420"/>
            <a:ext cx="11353800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471420"/>
            <a:ext cx="1135380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66520"/>
            <a:ext cx="11334750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36785" y="4595495"/>
            <a:ext cx="165798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19845" y="5238115"/>
            <a:ext cx="217805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861820"/>
            <a:ext cx="10934700" cy="3133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60585" y="2072005"/>
            <a:ext cx="160147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30615" y="2724785"/>
            <a:ext cx="196913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828800"/>
            <a:ext cx="11325225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9670" y="2449830"/>
            <a:ext cx="957770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47375" y="2449830"/>
            <a:ext cx="10109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890" y="3136265"/>
            <a:ext cx="923290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76790" y="3136265"/>
            <a:ext cx="188087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9950" y="3778885"/>
            <a:ext cx="605790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27850" y="3788410"/>
            <a:ext cx="483044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3890" y="4440555"/>
            <a:ext cx="100279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804670"/>
            <a:ext cx="11334750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9015" y="3811270"/>
            <a:ext cx="1075436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86460" y="4499610"/>
            <a:ext cx="318833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4175" y="4480560"/>
            <a:ext cx="756856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2114550"/>
            <a:ext cx="1132522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152650"/>
            <a:ext cx="10858500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6750" y="2096135"/>
            <a:ext cx="43510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28260" y="2096135"/>
            <a:ext cx="649605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750" y="2804795"/>
            <a:ext cx="602361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9900" y="2785745"/>
            <a:ext cx="500253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0255" y="3465830"/>
            <a:ext cx="1085405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620" y="4126865"/>
            <a:ext cx="1085405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819275"/>
            <a:ext cx="11229975" cy="321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3175" y="4444365"/>
            <a:ext cx="1051369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76375"/>
            <a:ext cx="10887075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145" y="1485265"/>
            <a:ext cx="1088644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2145" y="2137410"/>
            <a:ext cx="911923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5200" y="2137410"/>
            <a:ext cx="176149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345" y="2836545"/>
            <a:ext cx="1119124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345" y="3488690"/>
            <a:ext cx="1119124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7345" y="4178935"/>
            <a:ext cx="1119124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780" y="4819650"/>
            <a:ext cx="1119124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95095"/>
            <a:ext cx="1125855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518920"/>
            <a:ext cx="112490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514475"/>
            <a:ext cx="11344275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318895"/>
            <a:ext cx="11382375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171700"/>
            <a:ext cx="1142047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404620"/>
            <a:ext cx="1140142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257300"/>
            <a:ext cx="1139190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68120"/>
            <a:ext cx="1129665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095500"/>
            <a:ext cx="1147762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757045"/>
            <a:ext cx="1120140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461770"/>
            <a:ext cx="11201400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371600"/>
            <a:ext cx="11258550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89735" y="5266055"/>
            <a:ext cx="472884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13040" y="5266055"/>
            <a:ext cx="363283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3830" y="5965190"/>
            <a:ext cx="1006919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785620"/>
            <a:ext cx="11430000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71600"/>
            <a:ext cx="10629900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13225" y="1344930"/>
            <a:ext cx="705421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8310" y="2016125"/>
            <a:ext cx="954913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8310" y="2724150"/>
            <a:ext cx="962533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2745" y="3385820"/>
            <a:ext cx="962533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76705" y="4104640"/>
            <a:ext cx="962533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54150" y="4794885"/>
            <a:ext cx="962533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130" y="1362075"/>
            <a:ext cx="1138237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390650"/>
            <a:ext cx="10696575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0420" y="3498850"/>
            <a:ext cx="1084453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3735" y="4197985"/>
            <a:ext cx="1084453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440" y="4869180"/>
            <a:ext cx="1084453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362075"/>
            <a:ext cx="10610850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8180" y="1314450"/>
            <a:ext cx="1079690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180" y="2032635"/>
            <a:ext cx="1079690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180" y="2665730"/>
            <a:ext cx="1079690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180" y="3412490"/>
            <a:ext cx="1079690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180" y="4083685"/>
            <a:ext cx="1079690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762125"/>
            <a:ext cx="1129665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302385"/>
            <a:ext cx="10848975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404620"/>
            <a:ext cx="1124902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366520"/>
            <a:ext cx="1127760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419350"/>
            <a:ext cx="11287125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524000"/>
            <a:ext cx="11229975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43025"/>
            <a:ext cx="11239500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52940" y="1259205"/>
            <a:ext cx="67500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315720"/>
            <a:ext cx="11268075" cy="480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9375" y="2658110"/>
            <a:ext cx="1051242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5530" y="3366770"/>
            <a:ext cx="1051242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2225" y="5512435"/>
            <a:ext cx="1051242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095500"/>
            <a:ext cx="10677525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6920" y="2015490"/>
            <a:ext cx="1057910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2125" y="2771140"/>
            <a:ext cx="473011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5420" y="2771140"/>
            <a:ext cx="616966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920" y="3479800"/>
            <a:ext cx="1100836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3435" y="4150360"/>
            <a:ext cx="1100836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366520"/>
            <a:ext cx="11268075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89885" y="3489325"/>
            <a:ext cx="46812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76280" y="3489325"/>
            <a:ext cx="85344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9195" y="4170045"/>
            <a:ext cx="538035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0650" y="4170045"/>
            <a:ext cx="144907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9195" y="4909185"/>
            <a:ext cx="383032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82725"/>
            <a:ext cx="11268075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0345" y="2147570"/>
            <a:ext cx="11636375" cy="409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371600"/>
            <a:ext cx="1103947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90650"/>
            <a:ext cx="10801350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1635" y="2072005"/>
            <a:ext cx="67500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56460" y="4826000"/>
            <a:ext cx="67500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1475" y="4845050"/>
            <a:ext cx="67500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6270" y="1581150"/>
            <a:ext cx="564832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295400"/>
            <a:ext cx="11344275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8410" y="4189095"/>
            <a:ext cx="1057910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7280" y="4916805"/>
            <a:ext cx="1057910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428875"/>
            <a:ext cx="10687050" cy="2000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2475" y="2428875"/>
            <a:ext cx="1057910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2475" y="3118485"/>
            <a:ext cx="1057910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475" y="3770630"/>
            <a:ext cx="10579100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419225"/>
            <a:ext cx="11325225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214120"/>
            <a:ext cx="10696575" cy="541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52490" y="2327275"/>
            <a:ext cx="495554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09005" y="3213735"/>
            <a:ext cx="4955540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2490" y="4026535"/>
            <a:ext cx="520128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9870" y="4705350"/>
            <a:ext cx="584390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10" y="5386070"/>
            <a:ext cx="584390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6385" y="6113780"/>
            <a:ext cx="5843905" cy="43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390650"/>
            <a:ext cx="10715625" cy="501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46700" y="1533525"/>
            <a:ext cx="587311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43195" y="2214245"/>
            <a:ext cx="597662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6700" y="2922905"/>
            <a:ext cx="598678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6700" y="3671570"/>
            <a:ext cx="587311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3195" y="4352290"/>
            <a:ext cx="597662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43195" y="5051425"/>
            <a:ext cx="609028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43195" y="5751195"/>
            <a:ext cx="5873115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23670"/>
            <a:ext cx="11410950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400175"/>
            <a:ext cx="1059180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5591175"/>
            <a:ext cx="49339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33500"/>
            <a:ext cx="11315700" cy="480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650" y="1429385"/>
            <a:ext cx="1051242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4675" y="2052955"/>
            <a:ext cx="1051242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110" y="2752725"/>
            <a:ext cx="11442065" cy="3500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276350"/>
            <a:ext cx="11334750" cy="544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5425" y="1372870"/>
            <a:ext cx="11674475" cy="5351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105025"/>
            <a:ext cx="1131570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295400"/>
            <a:ext cx="11258550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9880" y="1231265"/>
            <a:ext cx="11339195" cy="539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404620"/>
            <a:ext cx="11249025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4020" y="1486535"/>
            <a:ext cx="11154410" cy="4651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776095"/>
            <a:ext cx="11201400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650" y="1637030"/>
            <a:ext cx="11948795" cy="3880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19225"/>
            <a:ext cx="10868025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366520"/>
            <a:ext cx="10868025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26245" y="4246245"/>
            <a:ext cx="675005" cy="496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2026-01-20T07:00:58Z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