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425" r:id="rId5"/>
    <p:sldId id="373" r:id="rId6"/>
    <p:sldId id="374" r:id="rId7"/>
    <p:sldId id="375" r:id="rId8"/>
    <p:sldId id="376" r:id="rId9"/>
    <p:sldId id="377" r:id="rId10"/>
    <p:sldId id="378" r:id="rId11"/>
    <p:sldId id="379" r:id="rId12"/>
    <p:sldId id="380" r:id="rId13"/>
    <p:sldId id="381" r:id="rId14"/>
    <p:sldId id="382" r:id="rId15"/>
    <p:sldId id="383" r:id="rId16"/>
    <p:sldId id="384" r:id="rId17"/>
    <p:sldId id="385" r:id="rId18"/>
    <p:sldId id="386" r:id="rId19"/>
    <p:sldId id="387" r:id="rId20"/>
    <p:sldId id="388" r:id="rId21"/>
    <p:sldId id="389" r:id="rId22"/>
    <p:sldId id="390" r:id="rId23"/>
    <p:sldId id="391" r:id="rId24"/>
    <p:sldId id="392" r:id="rId25"/>
    <p:sldId id="393" r:id="rId26"/>
    <p:sldId id="394" r:id="rId27"/>
    <p:sldId id="395" r:id="rId28"/>
    <p:sldId id="396" r:id="rId29"/>
    <p:sldId id="397" r:id="rId30"/>
    <p:sldId id="398" r:id="rId31"/>
    <p:sldId id="399" r:id="rId32"/>
    <p:sldId id="400" r:id="rId33"/>
    <p:sldId id="426" r:id="rId34"/>
    <p:sldId id="402" r:id="rId35"/>
    <p:sldId id="403" r:id="rId36"/>
    <p:sldId id="404" r:id="rId37"/>
    <p:sldId id="405" r:id="rId38"/>
    <p:sldId id="406" r:id="rId39"/>
    <p:sldId id="407" r:id="rId40"/>
    <p:sldId id="408" r:id="rId41"/>
    <p:sldId id="409" r:id="rId42"/>
    <p:sldId id="410" r:id="rId43"/>
    <p:sldId id="411" r:id="rId44"/>
    <p:sldId id="412" r:id="rId45"/>
    <p:sldId id="413" r:id="rId46"/>
    <p:sldId id="414" r:id="rId47"/>
    <p:sldId id="415" r:id="rId48"/>
    <p:sldId id="416" r:id="rId49"/>
    <p:sldId id="417" r:id="rId50"/>
    <p:sldId id="418" r:id="rId51"/>
    <p:sldId id="419" r:id="rId52"/>
    <p:sldId id="420" r:id="rId53"/>
    <p:sldId id="421" r:id="rId54"/>
    <p:sldId id="422" r:id="rId55"/>
    <p:sldId id="423" r:id="rId56"/>
    <p:sldId id="424" r:id="rId57"/>
    <p:sldId id="427" r:id="rId58"/>
    <p:sldId id="428" r:id="rId59"/>
    <p:sldId id="429" r:id="rId60"/>
    <p:sldId id="430" r:id="rId61"/>
    <p:sldId id="431" r:id="rId6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5" Type="http://schemas.openxmlformats.org/officeDocument/2006/relationships/tableStyles" Target="tableStyles.xml"/><Relationship Id="rId64" Type="http://schemas.openxmlformats.org/officeDocument/2006/relationships/viewProps" Target="viewProps.xml"/><Relationship Id="rId63" Type="http://schemas.openxmlformats.org/officeDocument/2006/relationships/presProps" Target="presProps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9970" y="1826260"/>
            <a:ext cx="6934200" cy="83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6025" y="3210560"/>
            <a:ext cx="7219950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519555"/>
            <a:ext cx="11553825" cy="449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03375" y="3436620"/>
            <a:ext cx="91694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503680"/>
            <a:ext cx="10944225" cy="462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5480" y="1240790"/>
            <a:ext cx="10963275" cy="539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2286000"/>
            <a:ext cx="1110615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628775"/>
            <a:ext cx="11553825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5350" y="5114290"/>
            <a:ext cx="4629150" cy="1685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105" y="1492885"/>
            <a:ext cx="11020425" cy="4581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6105" y="1442085"/>
            <a:ext cx="1101979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6105" y="2431415"/>
            <a:ext cx="1101979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6105" y="3378835"/>
            <a:ext cx="1101979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6105" y="4342765"/>
            <a:ext cx="1101979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6105" y="5281930"/>
            <a:ext cx="1101979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647825"/>
            <a:ext cx="11639550" cy="356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661795"/>
            <a:ext cx="10925175" cy="3533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20240" y="4411345"/>
            <a:ext cx="932624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045" y="1647825"/>
            <a:ext cx="10963275" cy="356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2550" y="1623695"/>
            <a:ext cx="9486900" cy="3609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59875" y="3494405"/>
            <a:ext cx="221043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19225" y="4467860"/>
            <a:ext cx="956373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290320"/>
            <a:ext cx="11610975" cy="427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7470" y="2076450"/>
            <a:ext cx="9496425" cy="270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20470" y="2076450"/>
            <a:ext cx="971423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0290" y="3002915"/>
            <a:ext cx="971423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9340" y="3928745"/>
            <a:ext cx="971423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1312545"/>
            <a:ext cx="10039350" cy="350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725" y="4939665"/>
            <a:ext cx="9429750" cy="162877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50190" y="5791200"/>
            <a:ext cx="465963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880" y="1583055"/>
            <a:ext cx="11572875" cy="448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352550"/>
            <a:ext cx="10953750" cy="445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9650" y="1190625"/>
            <a:ext cx="10172700" cy="447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2195" y="1607820"/>
            <a:ext cx="10086975" cy="450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3620" y="1390650"/>
            <a:ext cx="10144125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1720" y="1156970"/>
            <a:ext cx="10067925" cy="454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1880" y="1485265"/>
            <a:ext cx="10048875" cy="4562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98930" y="5233670"/>
            <a:ext cx="952182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6475" y="1275080"/>
            <a:ext cx="10077450" cy="5457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4525" y="1275080"/>
            <a:ext cx="1043876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5160" y="2201545"/>
            <a:ext cx="1043876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4505" y="3184525"/>
            <a:ext cx="277431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00730" y="3184525"/>
            <a:ext cx="784034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6475" y="4053840"/>
            <a:ext cx="1020254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8530" y="5055235"/>
            <a:ext cx="1020254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1380" y="5934710"/>
            <a:ext cx="1020254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652270"/>
            <a:ext cx="11582400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1720" y="1503680"/>
            <a:ext cx="10067925" cy="4543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6785" y="1560195"/>
            <a:ext cx="1073531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71220" y="2477135"/>
            <a:ext cx="1073531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5655" y="3444875"/>
            <a:ext cx="1073531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6900" y="4370705"/>
            <a:ext cx="1073531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6900" y="5325110"/>
            <a:ext cx="1073531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544955"/>
            <a:ext cx="10887075" cy="449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145" y="1642745"/>
            <a:ext cx="10125075" cy="357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5040" y="1261110"/>
            <a:ext cx="10010775" cy="5400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8345" y="1203960"/>
            <a:ext cx="1037653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2160" y="2129790"/>
            <a:ext cx="1037653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2160" y="3098165"/>
            <a:ext cx="1037653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9930" y="4020185"/>
            <a:ext cx="1037653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3745" y="4946015"/>
            <a:ext cx="1037653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3745" y="5914390"/>
            <a:ext cx="1037653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9095" y="1369060"/>
            <a:ext cx="11534775" cy="491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309370"/>
            <a:ext cx="11468100" cy="5372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82395"/>
            <a:ext cx="11544300" cy="444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652270"/>
            <a:ext cx="11582400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555" y="1497330"/>
            <a:ext cx="11439525" cy="450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489710"/>
            <a:ext cx="11477625" cy="448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1367155"/>
            <a:ext cx="10829925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585595"/>
            <a:ext cx="11487150" cy="3686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604645"/>
            <a:ext cx="11496675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2905" y="1355090"/>
            <a:ext cx="11544300" cy="544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277620"/>
            <a:ext cx="11563350" cy="3457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4735195"/>
            <a:ext cx="11430000" cy="153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372235"/>
            <a:ext cx="11439525" cy="431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2118995"/>
            <a:ext cx="11553825" cy="2619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733550"/>
            <a:ext cx="11449050" cy="3390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1510030"/>
            <a:ext cx="11439525" cy="436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2128520"/>
            <a:ext cx="11391900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2171700"/>
            <a:ext cx="11572875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245" y="1444625"/>
            <a:ext cx="10810875" cy="4695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78835" y="4436110"/>
            <a:ext cx="98488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67320" y="4351655"/>
            <a:ext cx="98488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78835" y="5315585"/>
            <a:ext cx="98488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497330"/>
            <a:ext cx="10991850" cy="4438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0075" y="1497330"/>
            <a:ext cx="861822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391650" y="1497330"/>
            <a:ext cx="220027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8950" y="2367280"/>
            <a:ext cx="422211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55845" y="2348230"/>
            <a:ext cx="688657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0075" y="3305810"/>
            <a:ext cx="441579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50180" y="3305810"/>
            <a:ext cx="649224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8950" y="4260215"/>
            <a:ext cx="1153922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2255" y="5158105"/>
            <a:ext cx="1153922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452880"/>
            <a:ext cx="11601450" cy="439102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67410" y="4203700"/>
            <a:ext cx="1153922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5805" y="5053965"/>
            <a:ext cx="1153922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2099945"/>
            <a:ext cx="11029950" cy="2657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25" y="4867275"/>
            <a:ext cx="11077575" cy="80962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06755" y="2099945"/>
            <a:ext cx="1153922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1025" y="3025775"/>
            <a:ext cx="721106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39100" y="3025775"/>
            <a:ext cx="361950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4015" y="3946525"/>
            <a:ext cx="1203960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375" y="4867275"/>
            <a:ext cx="1203960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2176145"/>
            <a:ext cx="11582400" cy="2505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527810"/>
            <a:ext cx="11020425" cy="44958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25170" y="1527810"/>
            <a:ext cx="1153922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1005" y="2463165"/>
            <a:ext cx="392112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09440" y="2434590"/>
            <a:ext cx="742696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5470" y="3387725"/>
            <a:ext cx="1132078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1005" y="4285615"/>
            <a:ext cx="1132078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6250" y="5299710"/>
            <a:ext cx="1153922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666875"/>
            <a:ext cx="10944225" cy="35242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47370" y="1604645"/>
            <a:ext cx="1153922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8795" y="2519045"/>
            <a:ext cx="1153922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9545" y="3437890"/>
            <a:ext cx="1153922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575" y="4411345"/>
            <a:ext cx="1153922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14145"/>
            <a:ext cx="11534775" cy="4029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1685925"/>
            <a:ext cx="10677525" cy="3486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478280"/>
            <a:ext cx="10801350" cy="439102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0677525" y="1478280"/>
            <a:ext cx="128524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5325" y="2404745"/>
            <a:ext cx="3571875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421130"/>
            <a:ext cx="10744200" cy="450532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47700" y="1492885"/>
            <a:ext cx="1153922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7700" y="2419350"/>
            <a:ext cx="1153922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7700" y="3288665"/>
            <a:ext cx="1153922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7700" y="4214495"/>
            <a:ext cx="1153922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7700" y="5187950"/>
            <a:ext cx="1153922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2095500"/>
            <a:ext cx="10915650" cy="266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41195" y="3962400"/>
            <a:ext cx="897509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3415" y="1285240"/>
            <a:ext cx="10715625" cy="541972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88950" y="1285240"/>
            <a:ext cx="1153922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8950" y="2173605"/>
            <a:ext cx="1153922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8950" y="3137535"/>
            <a:ext cx="1153922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8950" y="4025900"/>
            <a:ext cx="1153922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8950" y="4980305"/>
            <a:ext cx="1153922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8950" y="5935345"/>
            <a:ext cx="1153922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657350"/>
            <a:ext cx="11620500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520" y="5328285"/>
            <a:ext cx="171450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306830"/>
            <a:ext cx="10877550" cy="5343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41995" y="1197610"/>
            <a:ext cx="195707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58595" y="5011420"/>
            <a:ext cx="195707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2138045"/>
            <a:ext cx="11049000" cy="258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51700" y="2078990"/>
            <a:ext cx="2413000" cy="661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60</vt:i4>
      </vt:variant>
    </vt:vector>
  </HeadingPairs>
  <TitlesOfParts>
    <vt:vector size="6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2026-01-20T14:05:11Z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