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9" r:id="rId6"/>
    <p:sldId id="330" r:id="rId7"/>
    <p:sldId id="331" r:id="rId8"/>
    <p:sldId id="325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1848485"/>
            <a:ext cx="6562725" cy="838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0655" y="3533775"/>
            <a:ext cx="37433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282065"/>
            <a:ext cx="11782425" cy="4124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820" y="5685790"/>
            <a:ext cx="116490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07465"/>
            <a:ext cx="1153477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1240790"/>
            <a:ext cx="1141095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205" y="3083560"/>
            <a:ext cx="11477625" cy="3362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292860"/>
            <a:ext cx="11630025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00810"/>
            <a:ext cx="1153477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85875"/>
            <a:ext cx="11582400" cy="428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82725"/>
            <a:ext cx="11544300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28775"/>
            <a:ext cx="1154430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358265"/>
            <a:ext cx="114585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226945"/>
            <a:ext cx="1163002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26210"/>
            <a:ext cx="11553825" cy="5010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628900"/>
            <a:ext cx="1156335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381760"/>
            <a:ext cx="11144250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2295" y="1381760"/>
            <a:ext cx="11019155" cy="7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295" y="2260600"/>
            <a:ext cx="11019155" cy="7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295" y="3158490"/>
            <a:ext cx="11019155" cy="7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295" y="4075430"/>
            <a:ext cx="11019155" cy="7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2295" y="4954270"/>
            <a:ext cx="11019155" cy="7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223770"/>
            <a:ext cx="115824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1433830"/>
            <a:ext cx="11010900" cy="4276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5170" y="1302385"/>
            <a:ext cx="1087691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0550" y="2209800"/>
            <a:ext cx="111791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4805" y="3065780"/>
            <a:ext cx="111791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275" y="4001135"/>
            <a:ext cx="111791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5170" y="4889500"/>
            <a:ext cx="111791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718945"/>
            <a:ext cx="1110615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2925" y="1577340"/>
            <a:ext cx="1110615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925" y="2494280"/>
            <a:ext cx="1110615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965" y="3382645"/>
            <a:ext cx="1110615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925" y="4280535"/>
            <a:ext cx="1110615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628775"/>
            <a:ext cx="11649075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10335"/>
            <a:ext cx="11049000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1500" y="1350010"/>
            <a:ext cx="110490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350" y="2238375"/>
            <a:ext cx="110490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8015" y="3174365"/>
            <a:ext cx="110490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1500" y="4081780"/>
            <a:ext cx="110490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015" y="4989195"/>
            <a:ext cx="1104900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1453515"/>
            <a:ext cx="11001375" cy="4381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4995" y="1453515"/>
            <a:ext cx="1100137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075" y="2351405"/>
            <a:ext cx="1100137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035" y="3230880"/>
            <a:ext cx="1100137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5630" y="4138295"/>
            <a:ext cx="1100137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1035" y="5083175"/>
            <a:ext cx="11001375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00810"/>
            <a:ext cx="1097280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7205" y="1401445"/>
            <a:ext cx="11150600" cy="66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7500" y="2270760"/>
            <a:ext cx="11150600" cy="66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600" y="3178175"/>
            <a:ext cx="11150600" cy="66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" y="4085590"/>
            <a:ext cx="11150600" cy="66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600" y="4983480"/>
            <a:ext cx="11150600" cy="664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38910"/>
            <a:ext cx="1089660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80845"/>
            <a:ext cx="1096327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166620"/>
            <a:ext cx="10868025" cy="2524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23695"/>
            <a:ext cx="10896600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36620" y="3324860"/>
            <a:ext cx="13030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54795" y="3400425"/>
            <a:ext cx="13030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36620" y="4279265"/>
            <a:ext cx="130302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50655" y="4335780"/>
            <a:ext cx="140716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9435" y="1553845"/>
            <a:ext cx="10953750" cy="3495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375" y="5233035"/>
            <a:ext cx="10220325" cy="77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1305" y="3297555"/>
            <a:ext cx="10018395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9375" y="4224020"/>
            <a:ext cx="10018395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3840" y="5150485"/>
            <a:ext cx="10018395" cy="725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386840"/>
            <a:ext cx="1156335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84385" y="1386840"/>
            <a:ext cx="792480" cy="792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378585"/>
            <a:ext cx="11144250" cy="510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2026-01-20T11:25:23Z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