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2" r:id="rId5"/>
    <p:sldId id="331" r:id="rId6"/>
    <p:sldId id="330" r:id="rId7"/>
    <p:sldId id="329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66BC6-4A89-7EEF-68E6-6CB2602166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 b="38152"/>
          <a:stretch/>
        </p:blipFill>
        <p:spPr>
          <a:xfrm>
            <a:off x="3428198" y="2889512"/>
            <a:ext cx="5335604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1A3D8-FFCA-5E9A-2CF2-79F13ABABF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6A1200-E963-4C9D-AFB4-7B9D9AC8A8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49536"/>
            <a:ext cx="10800000" cy="234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9768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0D21A-5006-8F4F-3799-1B0C02DB03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3750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989DB-965F-8231-342A-E2CEFFF973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8630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7961F-1731-10EC-49B3-AFA7928BA6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923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71DD7-E30E-E423-609B-36569B4C03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8518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A92FF-D15D-3FF0-8F6C-8A552063C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AEFDEC7-5390-7C89-D3A6-F7235EB2B6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08490"/>
            <a:ext cx="10800000" cy="194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4270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DA218-70EA-7C83-B8E4-ADCFC633A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EB3922-02B4-EE3D-47A1-120DD8276C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55448"/>
            <a:ext cx="10800000" cy="242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981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1C9E6-AE51-7F35-8AD5-FD1D67C6B5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29062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2024-01-09T11:50:48Z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