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A7D67-1598-AC7B-23DB-BD5D1AC4DD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 b="37915"/>
          <a:stretch/>
        </p:blipFill>
        <p:spPr>
          <a:xfrm>
            <a:off x="4344104" y="2708920"/>
            <a:ext cx="3503792" cy="104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C818A-6495-448F-9622-636520295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0E3AFB-2E92-B394-318B-F7DC88F43CBB}"/>
              </a:ext>
            </a:extLst>
          </p:cNvPr>
          <p:cNvSpPr/>
          <p:nvPr/>
        </p:nvSpPr>
        <p:spPr bwMode="white">
          <a:xfrm>
            <a:off x="2281904" y="1754947"/>
            <a:ext cx="514285" cy="17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5FF713-030D-3074-C2F0-C49B6B41FF46}"/>
              </a:ext>
            </a:extLst>
          </p:cNvPr>
          <p:cNvSpPr/>
          <p:nvPr/>
        </p:nvSpPr>
        <p:spPr bwMode="white">
          <a:xfrm>
            <a:off x="4853333" y="1556792"/>
            <a:ext cx="314285" cy="37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DF9A8-43CF-BECF-A50B-32319570B312}"/>
              </a:ext>
            </a:extLst>
          </p:cNvPr>
          <p:cNvSpPr/>
          <p:nvPr/>
        </p:nvSpPr>
        <p:spPr bwMode="white">
          <a:xfrm>
            <a:off x="7224761" y="1678562"/>
            <a:ext cx="542857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15AA0B-D5FB-1C69-11BB-1A17D9C24519}"/>
              </a:ext>
            </a:extLst>
          </p:cNvPr>
          <p:cNvSpPr/>
          <p:nvPr/>
        </p:nvSpPr>
        <p:spPr bwMode="white">
          <a:xfrm>
            <a:off x="9815238" y="1678562"/>
            <a:ext cx="295238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718773-169B-BC01-1F82-4050497057AA}"/>
              </a:ext>
            </a:extLst>
          </p:cNvPr>
          <p:cNvSpPr/>
          <p:nvPr/>
        </p:nvSpPr>
        <p:spPr bwMode="white">
          <a:xfrm>
            <a:off x="2272380" y="2155970"/>
            <a:ext cx="533333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F23DF3-8AD2-01A7-FF2A-E9EEEE25A4EE}"/>
              </a:ext>
            </a:extLst>
          </p:cNvPr>
          <p:cNvSpPr/>
          <p:nvPr/>
        </p:nvSpPr>
        <p:spPr bwMode="white">
          <a:xfrm>
            <a:off x="4843809" y="2155970"/>
            <a:ext cx="542857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778951-0E74-9F87-3A93-DF4A66318810}"/>
              </a:ext>
            </a:extLst>
          </p:cNvPr>
          <p:cNvSpPr/>
          <p:nvPr/>
        </p:nvSpPr>
        <p:spPr bwMode="white">
          <a:xfrm>
            <a:off x="7215238" y="2060848"/>
            <a:ext cx="380952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626845-3960-57D4-25E7-65E3EA7C1840}"/>
              </a:ext>
            </a:extLst>
          </p:cNvPr>
          <p:cNvSpPr/>
          <p:nvPr/>
        </p:nvSpPr>
        <p:spPr bwMode="white">
          <a:xfrm>
            <a:off x="9824761" y="2155969"/>
            <a:ext cx="600000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FD9B83-9FF6-8130-239B-3FD6FE59D82C}"/>
              </a:ext>
            </a:extLst>
          </p:cNvPr>
          <p:cNvSpPr/>
          <p:nvPr/>
        </p:nvSpPr>
        <p:spPr bwMode="white">
          <a:xfrm>
            <a:off x="6120000" y="2642924"/>
            <a:ext cx="647619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0FDF81-ABCA-06D8-3E2F-6BE581ACF6DA}"/>
              </a:ext>
            </a:extLst>
          </p:cNvPr>
          <p:cNvSpPr/>
          <p:nvPr/>
        </p:nvSpPr>
        <p:spPr bwMode="white">
          <a:xfrm>
            <a:off x="11072380" y="2642924"/>
            <a:ext cx="352380" cy="25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951929-F822-2234-CCCB-067580133AF7}"/>
              </a:ext>
            </a:extLst>
          </p:cNvPr>
          <p:cNvSpPr/>
          <p:nvPr/>
        </p:nvSpPr>
        <p:spPr bwMode="white">
          <a:xfrm>
            <a:off x="1234285" y="3120330"/>
            <a:ext cx="333333" cy="25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CAF867-4FD0-EA59-6FA7-495A572621D4}"/>
              </a:ext>
            </a:extLst>
          </p:cNvPr>
          <p:cNvSpPr/>
          <p:nvPr/>
        </p:nvSpPr>
        <p:spPr bwMode="white">
          <a:xfrm>
            <a:off x="7929523" y="2996952"/>
            <a:ext cx="398725" cy="3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BB8902-7D49-68B3-FD25-5CFEA729BE66}"/>
              </a:ext>
            </a:extLst>
          </p:cNvPr>
          <p:cNvSpPr/>
          <p:nvPr/>
        </p:nvSpPr>
        <p:spPr bwMode="white">
          <a:xfrm>
            <a:off x="10300952" y="3129879"/>
            <a:ext cx="657142" cy="2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37E48FC-612C-581B-24FC-A925923E77A0}"/>
              </a:ext>
            </a:extLst>
          </p:cNvPr>
          <p:cNvSpPr/>
          <p:nvPr/>
        </p:nvSpPr>
        <p:spPr bwMode="white">
          <a:xfrm>
            <a:off x="8110476" y="3597737"/>
            <a:ext cx="1390476" cy="2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EE6B39-C228-4E9D-A3CF-9584B5C20EE2}"/>
              </a:ext>
            </a:extLst>
          </p:cNvPr>
          <p:cNvSpPr/>
          <p:nvPr/>
        </p:nvSpPr>
        <p:spPr bwMode="white">
          <a:xfrm>
            <a:off x="10215238" y="3597737"/>
            <a:ext cx="638095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5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527A2-8D5B-F7AF-79ED-61AB36005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221E79-ED78-E34D-AD2A-EDF86CFCDF4E}"/>
              </a:ext>
            </a:extLst>
          </p:cNvPr>
          <p:cNvSpPr/>
          <p:nvPr/>
        </p:nvSpPr>
        <p:spPr bwMode="white">
          <a:xfrm>
            <a:off x="3558095" y="2163544"/>
            <a:ext cx="1200000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C02D7-C365-4F49-C020-9938AF024F5D}"/>
              </a:ext>
            </a:extLst>
          </p:cNvPr>
          <p:cNvSpPr/>
          <p:nvPr/>
        </p:nvSpPr>
        <p:spPr bwMode="white">
          <a:xfrm>
            <a:off x="1920000" y="2649694"/>
            <a:ext cx="1190476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47EDA0-97AD-F923-31D4-01B7517AF471}"/>
              </a:ext>
            </a:extLst>
          </p:cNvPr>
          <p:cNvSpPr/>
          <p:nvPr/>
        </p:nvSpPr>
        <p:spPr bwMode="white">
          <a:xfrm>
            <a:off x="1910476" y="3126311"/>
            <a:ext cx="1200000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B8DE23-0C49-8262-3B9F-BD87FBEF9A3B}"/>
              </a:ext>
            </a:extLst>
          </p:cNvPr>
          <p:cNvSpPr/>
          <p:nvPr/>
        </p:nvSpPr>
        <p:spPr bwMode="white">
          <a:xfrm>
            <a:off x="2062857" y="3612461"/>
            <a:ext cx="3923809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44441-8CB3-6CE2-3BE8-4937329100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D3032-21C0-DBFE-4765-79A8CCBB625C}"/>
              </a:ext>
            </a:extLst>
          </p:cNvPr>
          <p:cNvSpPr/>
          <p:nvPr/>
        </p:nvSpPr>
        <p:spPr bwMode="white">
          <a:xfrm>
            <a:off x="1300952" y="2135462"/>
            <a:ext cx="4371428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305BF-B70E-80B9-A76C-7EFBED93D633}"/>
              </a:ext>
            </a:extLst>
          </p:cNvPr>
          <p:cNvSpPr/>
          <p:nvPr/>
        </p:nvSpPr>
        <p:spPr bwMode="white">
          <a:xfrm>
            <a:off x="1300952" y="3098656"/>
            <a:ext cx="5885714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7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3ED04-52CB-6461-697A-D42ABBDDE7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FAA9D-FD28-2DDA-9A67-0C3486D0A400}"/>
              </a:ext>
            </a:extLst>
          </p:cNvPr>
          <p:cNvSpPr/>
          <p:nvPr/>
        </p:nvSpPr>
        <p:spPr bwMode="white">
          <a:xfrm>
            <a:off x="3662857" y="2153083"/>
            <a:ext cx="2104761" cy="2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D6D819-8C8E-7BE2-345E-143DF031FB32}"/>
              </a:ext>
            </a:extLst>
          </p:cNvPr>
          <p:cNvSpPr/>
          <p:nvPr/>
        </p:nvSpPr>
        <p:spPr bwMode="white">
          <a:xfrm>
            <a:off x="8624761" y="2162607"/>
            <a:ext cx="2123809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77E23-D064-2CD2-6FE5-DBB436048FBA}"/>
              </a:ext>
            </a:extLst>
          </p:cNvPr>
          <p:cNvSpPr/>
          <p:nvPr/>
        </p:nvSpPr>
        <p:spPr bwMode="white">
          <a:xfrm>
            <a:off x="3662857" y="2638851"/>
            <a:ext cx="323809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7EDAF-8234-01D7-9596-7E669C075C25}"/>
              </a:ext>
            </a:extLst>
          </p:cNvPr>
          <p:cNvSpPr/>
          <p:nvPr/>
        </p:nvSpPr>
        <p:spPr bwMode="white">
          <a:xfrm>
            <a:off x="5224761" y="2638851"/>
            <a:ext cx="895238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DF9493-C2B6-3333-D0D0-5690CA93A7CB}"/>
              </a:ext>
            </a:extLst>
          </p:cNvPr>
          <p:cNvSpPr/>
          <p:nvPr/>
        </p:nvSpPr>
        <p:spPr bwMode="white">
          <a:xfrm>
            <a:off x="1996190" y="3115094"/>
            <a:ext cx="933333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D52C30-1D65-2027-45E1-7DE16EFDD174}"/>
              </a:ext>
            </a:extLst>
          </p:cNvPr>
          <p:cNvSpPr/>
          <p:nvPr/>
        </p:nvSpPr>
        <p:spPr bwMode="white">
          <a:xfrm>
            <a:off x="5148571" y="3124619"/>
            <a:ext cx="1514285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9EDAA6-D472-D63E-9EFF-44866FB9A6A9}"/>
              </a:ext>
            </a:extLst>
          </p:cNvPr>
          <p:cNvSpPr/>
          <p:nvPr/>
        </p:nvSpPr>
        <p:spPr bwMode="white">
          <a:xfrm>
            <a:off x="5310476" y="3600862"/>
            <a:ext cx="638095" cy="2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56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3B103-CDD5-7743-6482-B5EA673E8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C2AA39-BF84-EFC6-03A2-7AB377D295C0}"/>
              </a:ext>
            </a:extLst>
          </p:cNvPr>
          <p:cNvSpPr/>
          <p:nvPr/>
        </p:nvSpPr>
        <p:spPr bwMode="white">
          <a:xfrm>
            <a:off x="6872380" y="2165295"/>
            <a:ext cx="638095" cy="2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33788A-D964-F708-F387-68462979BD99}"/>
              </a:ext>
            </a:extLst>
          </p:cNvPr>
          <p:cNvSpPr/>
          <p:nvPr/>
        </p:nvSpPr>
        <p:spPr bwMode="white">
          <a:xfrm>
            <a:off x="2967619" y="2642613"/>
            <a:ext cx="1352380" cy="2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8D7A2-0AFE-A51B-B5CF-44698F9A40E1}"/>
              </a:ext>
            </a:extLst>
          </p:cNvPr>
          <p:cNvSpPr/>
          <p:nvPr/>
        </p:nvSpPr>
        <p:spPr bwMode="white">
          <a:xfrm>
            <a:off x="5215238" y="2652159"/>
            <a:ext cx="609523" cy="2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1B3A06-5780-832E-ECEB-3E7676C95449}"/>
              </a:ext>
            </a:extLst>
          </p:cNvPr>
          <p:cNvSpPr/>
          <p:nvPr/>
        </p:nvSpPr>
        <p:spPr bwMode="white">
          <a:xfrm>
            <a:off x="6748571" y="2642613"/>
            <a:ext cx="1495238" cy="2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561A1B-185C-FEFF-768C-D35C48A738A6}"/>
              </a:ext>
            </a:extLst>
          </p:cNvPr>
          <p:cNvSpPr/>
          <p:nvPr/>
        </p:nvSpPr>
        <p:spPr bwMode="white">
          <a:xfrm>
            <a:off x="9129523" y="2642613"/>
            <a:ext cx="1514285" cy="28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7AA620-A3B3-65AC-738B-B26068BF01DA}"/>
              </a:ext>
            </a:extLst>
          </p:cNvPr>
          <p:cNvSpPr/>
          <p:nvPr/>
        </p:nvSpPr>
        <p:spPr bwMode="white">
          <a:xfrm>
            <a:off x="3958095" y="3129478"/>
            <a:ext cx="4276190" cy="2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39CC38-F580-D99B-B05C-931F38CFCA0E}"/>
              </a:ext>
            </a:extLst>
          </p:cNvPr>
          <p:cNvSpPr/>
          <p:nvPr/>
        </p:nvSpPr>
        <p:spPr bwMode="white">
          <a:xfrm>
            <a:off x="1329523" y="3606796"/>
            <a:ext cx="8580952" cy="2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2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