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1C707-1777-3E1F-28F4-B360F5E978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 b="34953"/>
          <a:stretch/>
        </p:blipFill>
        <p:spPr>
          <a:xfrm>
            <a:off x="3902162" y="3001316"/>
            <a:ext cx="4387676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>
            <a:extLst>
              <a:ext uri="{FF2B5EF4-FFF2-40B4-BE49-F238E27FC236}">
                <a16:creationId xmlns:a16="http://schemas.microsoft.com/office/drawing/2014/main" id="{CDA54AFA-0D0B-0794-827B-8FA323F968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05" y="2606198"/>
            <a:ext cx="10800000" cy="245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EE976F-8D12-2BD7-4B79-34250AF9296D}"/>
              </a:ext>
            </a:extLst>
          </p:cNvPr>
          <p:cNvSpPr/>
          <p:nvPr/>
        </p:nvSpPr>
        <p:spPr bwMode="white">
          <a:xfrm>
            <a:off x="10660866" y="3722915"/>
            <a:ext cx="352380" cy="2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B1B7C4-E84A-9144-920A-6349D6CB0FE5}"/>
              </a:ext>
            </a:extLst>
          </p:cNvPr>
          <p:cNvSpPr/>
          <p:nvPr/>
        </p:nvSpPr>
        <p:spPr bwMode="white">
          <a:xfrm>
            <a:off x="10660866" y="4181055"/>
            <a:ext cx="352380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35A8B4-A6BF-F4B8-442C-40B7562EFCC2}"/>
              </a:ext>
            </a:extLst>
          </p:cNvPr>
          <p:cNvSpPr/>
          <p:nvPr/>
        </p:nvSpPr>
        <p:spPr bwMode="white">
          <a:xfrm>
            <a:off x="10660866" y="4629651"/>
            <a:ext cx="352380" cy="2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105" y="1115626"/>
            <a:ext cx="10253884" cy="1490572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919536" y="1772816"/>
            <a:ext cx="6480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35760" y="1733827"/>
            <a:ext cx="6480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423227" y="1733827"/>
            <a:ext cx="6480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548097" y="1773589"/>
            <a:ext cx="6480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361917" y="1757459"/>
            <a:ext cx="6480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05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CE172-1DE4-8D79-D24D-114FA9FABE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31EEE-DB71-560A-F701-F157F12FBDA2}"/>
              </a:ext>
            </a:extLst>
          </p:cNvPr>
          <p:cNvSpPr/>
          <p:nvPr/>
        </p:nvSpPr>
        <p:spPr bwMode="white">
          <a:xfrm>
            <a:off x="4996190" y="1650319"/>
            <a:ext cx="638095" cy="2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734DB7-B293-F893-7BA2-5CFD0DFC48B2}"/>
              </a:ext>
            </a:extLst>
          </p:cNvPr>
          <p:cNvSpPr/>
          <p:nvPr/>
        </p:nvSpPr>
        <p:spPr bwMode="white">
          <a:xfrm>
            <a:off x="8329523" y="1650319"/>
            <a:ext cx="1190477" cy="2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1B6362-7ABE-C945-22D1-96271E79F448}"/>
              </a:ext>
            </a:extLst>
          </p:cNvPr>
          <p:cNvSpPr/>
          <p:nvPr/>
        </p:nvSpPr>
        <p:spPr bwMode="white">
          <a:xfrm>
            <a:off x="4405714" y="2099347"/>
            <a:ext cx="580952" cy="2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0D3557-69B7-966D-61AF-EF2CA1BC73E5}"/>
              </a:ext>
            </a:extLst>
          </p:cNvPr>
          <p:cNvSpPr/>
          <p:nvPr/>
        </p:nvSpPr>
        <p:spPr bwMode="white">
          <a:xfrm>
            <a:off x="7100952" y="2099347"/>
            <a:ext cx="609523" cy="2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9565D8-6675-A3E9-2386-456E14F8BB8D}"/>
              </a:ext>
            </a:extLst>
          </p:cNvPr>
          <p:cNvSpPr/>
          <p:nvPr/>
        </p:nvSpPr>
        <p:spPr bwMode="white">
          <a:xfrm>
            <a:off x="9805714" y="2099347"/>
            <a:ext cx="342857" cy="2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7897E77-AEA1-2B90-B728-F62B2A8B0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050"/>
            <a:ext cx="10800000" cy="295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E51D94-DAB1-2743-42D7-522B106EC628}"/>
              </a:ext>
            </a:extLst>
          </p:cNvPr>
          <p:cNvSpPr/>
          <p:nvPr/>
        </p:nvSpPr>
        <p:spPr bwMode="white">
          <a:xfrm>
            <a:off x="1310476" y="3625564"/>
            <a:ext cx="4523809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D8AD34-66A3-8443-9DC5-4032B10A33DC}"/>
              </a:ext>
            </a:extLst>
          </p:cNvPr>
          <p:cNvSpPr/>
          <p:nvPr/>
        </p:nvSpPr>
        <p:spPr bwMode="white">
          <a:xfrm>
            <a:off x="1348571" y="4997211"/>
            <a:ext cx="7790476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89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B862C-FAE9-8028-8F13-AC14F20B9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A65F6-8633-FF6F-370A-C546DA489035}"/>
              </a:ext>
            </a:extLst>
          </p:cNvPr>
          <p:cNvSpPr/>
          <p:nvPr/>
        </p:nvSpPr>
        <p:spPr bwMode="white">
          <a:xfrm>
            <a:off x="4624761" y="2553144"/>
            <a:ext cx="219047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9D4659-E33C-3E8F-4DBF-306DD3B71D6F}"/>
              </a:ext>
            </a:extLst>
          </p:cNvPr>
          <p:cNvSpPr/>
          <p:nvPr/>
        </p:nvSpPr>
        <p:spPr bwMode="white">
          <a:xfrm>
            <a:off x="4177142" y="3438966"/>
            <a:ext cx="609523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6B002-993B-9F47-40CB-71AD40B2BEDA}"/>
              </a:ext>
            </a:extLst>
          </p:cNvPr>
          <p:cNvSpPr/>
          <p:nvPr/>
        </p:nvSpPr>
        <p:spPr bwMode="white">
          <a:xfrm>
            <a:off x="5662857" y="3448491"/>
            <a:ext cx="628571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3C6D1F-BA25-7ADE-7793-02095F924A57}"/>
              </a:ext>
            </a:extLst>
          </p:cNvPr>
          <p:cNvSpPr/>
          <p:nvPr/>
        </p:nvSpPr>
        <p:spPr bwMode="white">
          <a:xfrm>
            <a:off x="2062857" y="3886640"/>
            <a:ext cx="4685714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84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1EFCD-75F0-0255-2EB4-514EA3F44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8E7D8-6888-6E1B-F34C-10C7B97E1EE3}"/>
              </a:ext>
            </a:extLst>
          </p:cNvPr>
          <p:cNvSpPr/>
          <p:nvPr/>
        </p:nvSpPr>
        <p:spPr bwMode="white">
          <a:xfrm>
            <a:off x="6910476" y="1544916"/>
            <a:ext cx="266666" cy="2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F9DFC-1BB0-BFA0-4D83-7495D43D8B58}"/>
              </a:ext>
            </a:extLst>
          </p:cNvPr>
          <p:cNvSpPr/>
          <p:nvPr/>
        </p:nvSpPr>
        <p:spPr bwMode="white">
          <a:xfrm>
            <a:off x="4920000" y="3349603"/>
            <a:ext cx="1276190" cy="2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DD3DE-05AB-7CC4-0124-1C264B2DCAD4}"/>
              </a:ext>
            </a:extLst>
          </p:cNvPr>
          <p:cNvSpPr/>
          <p:nvPr/>
        </p:nvSpPr>
        <p:spPr bwMode="white">
          <a:xfrm>
            <a:off x="1767619" y="3807937"/>
            <a:ext cx="3342857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5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