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44FD9-4F6B-6EA9-304B-6CE8246044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28490"/>
          <a:stretch/>
        </p:blipFill>
        <p:spPr>
          <a:xfrm>
            <a:off x="2656912" y="2808360"/>
            <a:ext cx="6878176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7B0C0-19F3-D45A-6CEB-45E462B185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132CFD-5BE9-2A77-E31E-00B30F467B5C}"/>
              </a:ext>
            </a:extLst>
          </p:cNvPr>
          <p:cNvSpPr/>
          <p:nvPr/>
        </p:nvSpPr>
        <p:spPr bwMode="white">
          <a:xfrm>
            <a:off x="5586666" y="1581687"/>
            <a:ext cx="228571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99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EE9E1-B098-A1D4-427A-EDF3A06802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613B29-A860-DD8E-E032-F116F918C348}"/>
              </a:ext>
            </a:extLst>
          </p:cNvPr>
          <p:cNvSpPr/>
          <p:nvPr/>
        </p:nvSpPr>
        <p:spPr bwMode="white">
          <a:xfrm>
            <a:off x="1910476" y="2130273"/>
            <a:ext cx="304761" cy="27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13772C-2E1E-7657-FCCB-0065ED078800}"/>
              </a:ext>
            </a:extLst>
          </p:cNvPr>
          <p:cNvSpPr/>
          <p:nvPr/>
        </p:nvSpPr>
        <p:spPr bwMode="white">
          <a:xfrm>
            <a:off x="4015238" y="2130273"/>
            <a:ext cx="304761" cy="27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367A09-5BA5-04DC-4A0C-AB386C1D2586}"/>
              </a:ext>
            </a:extLst>
          </p:cNvPr>
          <p:cNvSpPr/>
          <p:nvPr/>
        </p:nvSpPr>
        <p:spPr bwMode="white">
          <a:xfrm>
            <a:off x="6720000" y="2130273"/>
            <a:ext cx="304761" cy="27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9D7FC5-C6E2-511A-2A92-DB2C02CA58F3}"/>
              </a:ext>
            </a:extLst>
          </p:cNvPr>
          <p:cNvSpPr/>
          <p:nvPr/>
        </p:nvSpPr>
        <p:spPr bwMode="white">
          <a:xfrm>
            <a:off x="9424761" y="2130273"/>
            <a:ext cx="314285" cy="27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D5C942A-615B-D0FF-FD4E-D49FB229B4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77924"/>
            <a:ext cx="10800000" cy="2480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6A2249-9927-6E07-9769-90DD64E48A22}"/>
              </a:ext>
            </a:extLst>
          </p:cNvPr>
          <p:cNvSpPr/>
          <p:nvPr/>
        </p:nvSpPr>
        <p:spPr bwMode="white">
          <a:xfrm>
            <a:off x="6110476" y="2663773"/>
            <a:ext cx="657142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20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317BB-1DAE-943F-BE4E-DFE97A99B7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5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8287F2-07FF-0363-5E39-21F5E785EC3C}"/>
              </a:ext>
            </a:extLst>
          </p:cNvPr>
          <p:cNvSpPr/>
          <p:nvPr/>
        </p:nvSpPr>
        <p:spPr bwMode="white">
          <a:xfrm>
            <a:off x="1847528" y="2527826"/>
            <a:ext cx="1008112" cy="61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E5E15A-96D5-860F-BF4D-B615B802AEAB}"/>
              </a:ext>
            </a:extLst>
          </p:cNvPr>
          <p:cNvSpPr/>
          <p:nvPr/>
        </p:nvSpPr>
        <p:spPr bwMode="white">
          <a:xfrm>
            <a:off x="9729523" y="2709180"/>
            <a:ext cx="590477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2CDFD9-1FF0-45E1-B412-74BED5514C73}"/>
              </a:ext>
            </a:extLst>
          </p:cNvPr>
          <p:cNvSpPr/>
          <p:nvPr/>
        </p:nvSpPr>
        <p:spPr bwMode="white">
          <a:xfrm>
            <a:off x="4624761" y="3730489"/>
            <a:ext cx="1161904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4EF3F4-696B-AA1E-1F39-03905C9853FC}"/>
              </a:ext>
            </a:extLst>
          </p:cNvPr>
          <p:cNvSpPr/>
          <p:nvPr/>
        </p:nvSpPr>
        <p:spPr bwMode="white">
          <a:xfrm>
            <a:off x="7681904" y="3730489"/>
            <a:ext cx="1447619" cy="27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71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357BB-B507-B515-66A7-C63FF30CA1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0226D3-4C21-2238-6B39-69E98324B32B}"/>
              </a:ext>
            </a:extLst>
          </p:cNvPr>
          <p:cNvSpPr/>
          <p:nvPr/>
        </p:nvSpPr>
        <p:spPr bwMode="white">
          <a:xfrm>
            <a:off x="1167619" y="1592204"/>
            <a:ext cx="323809" cy="27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F06DE4-2CEA-10E1-B4A7-A4117F2A4632}"/>
              </a:ext>
            </a:extLst>
          </p:cNvPr>
          <p:cNvSpPr/>
          <p:nvPr/>
        </p:nvSpPr>
        <p:spPr bwMode="white">
          <a:xfrm>
            <a:off x="3900952" y="1592204"/>
            <a:ext cx="276190" cy="26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909709-EEB4-19B7-4FD5-AD820B713C90}"/>
              </a:ext>
            </a:extLst>
          </p:cNvPr>
          <p:cNvSpPr/>
          <p:nvPr/>
        </p:nvSpPr>
        <p:spPr bwMode="white">
          <a:xfrm>
            <a:off x="6586666" y="1601745"/>
            <a:ext cx="323809" cy="2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CCAD66-21FC-AEC9-3B4B-63FF10120A9B}"/>
              </a:ext>
            </a:extLst>
          </p:cNvPr>
          <p:cNvSpPr/>
          <p:nvPr/>
        </p:nvSpPr>
        <p:spPr bwMode="white">
          <a:xfrm>
            <a:off x="10196190" y="1611287"/>
            <a:ext cx="304761" cy="2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B17942-E685-98F1-81F0-ADA5B36B020D}"/>
              </a:ext>
            </a:extLst>
          </p:cNvPr>
          <p:cNvSpPr/>
          <p:nvPr/>
        </p:nvSpPr>
        <p:spPr bwMode="white">
          <a:xfrm>
            <a:off x="1481904" y="2088367"/>
            <a:ext cx="314285" cy="27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6F2601-E0B6-C710-5852-8E5A131DDA56}"/>
              </a:ext>
            </a:extLst>
          </p:cNvPr>
          <p:cNvSpPr/>
          <p:nvPr/>
        </p:nvSpPr>
        <p:spPr bwMode="white">
          <a:xfrm>
            <a:off x="4177142" y="2107450"/>
            <a:ext cx="323809" cy="2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C0B718-ACBE-D883-22CF-3FD9B5A6F97E}"/>
              </a:ext>
            </a:extLst>
          </p:cNvPr>
          <p:cNvSpPr/>
          <p:nvPr/>
        </p:nvSpPr>
        <p:spPr bwMode="white">
          <a:xfrm>
            <a:off x="7510476" y="2126534"/>
            <a:ext cx="304761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824E0F-E508-2190-DA00-0BFFFA2FAC75}"/>
              </a:ext>
            </a:extLst>
          </p:cNvPr>
          <p:cNvSpPr/>
          <p:nvPr/>
        </p:nvSpPr>
        <p:spPr bwMode="white">
          <a:xfrm>
            <a:off x="9891428" y="2097909"/>
            <a:ext cx="333333" cy="27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7EBCB8-120C-4255-2D26-15C3BB74E8C2}"/>
              </a:ext>
            </a:extLst>
          </p:cNvPr>
          <p:cNvSpPr/>
          <p:nvPr/>
        </p:nvSpPr>
        <p:spPr bwMode="white">
          <a:xfrm>
            <a:off x="1481904" y="2594072"/>
            <a:ext cx="323809" cy="27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156664-1EF2-5435-1A65-94F5FC31B4CD}"/>
              </a:ext>
            </a:extLst>
          </p:cNvPr>
          <p:cNvSpPr/>
          <p:nvPr/>
        </p:nvSpPr>
        <p:spPr bwMode="white">
          <a:xfrm>
            <a:off x="3891428" y="2603614"/>
            <a:ext cx="314285" cy="27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60846B-5970-6B76-8762-6DFA943D68A8}"/>
              </a:ext>
            </a:extLst>
          </p:cNvPr>
          <p:cNvSpPr/>
          <p:nvPr/>
        </p:nvSpPr>
        <p:spPr bwMode="white">
          <a:xfrm>
            <a:off x="6910476" y="2622697"/>
            <a:ext cx="276190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F616DBA-2219-5B27-54C6-49C0BD743A75}"/>
              </a:ext>
            </a:extLst>
          </p:cNvPr>
          <p:cNvSpPr/>
          <p:nvPr/>
        </p:nvSpPr>
        <p:spPr bwMode="white">
          <a:xfrm>
            <a:off x="9891428" y="2613156"/>
            <a:ext cx="342857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82E5CA35-A316-7C3C-18CF-3F972D8B54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6" y="3023444"/>
            <a:ext cx="10800000" cy="248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9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