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1BD6E-A228-6B81-0225-9C403DB4B8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34306"/>
          <a:stretch/>
        </p:blipFill>
        <p:spPr>
          <a:xfrm>
            <a:off x="2720867" y="2708920"/>
            <a:ext cx="6750266" cy="121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006A3-2272-6460-9B66-CA78A15B9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8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95C88-91A1-9A09-7335-69AA38484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0712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56186-4655-4F5E-0C73-4E5A14E3DF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6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600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2375F-1692-26A5-4CA5-26FF4F3A3B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7819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0180E-C53C-2F38-2CF7-36C963A02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6192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7FFA1-C633-7AA2-2467-B0A8213C9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28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BF1E6-1D13-DDAD-347A-E2E5AD1DE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4818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F1A39-564D-A227-0888-ECB7C8E049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B7887F-F9C6-C764-E04D-F68437A0A5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3959"/>
            <a:ext cx="10800000" cy="276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3866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F3F94-E6E0-BE98-2D02-A138B4772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4FD5BD-55C4-6A36-95A5-907503D426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9526"/>
            <a:ext cx="10800000" cy="184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53826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