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108" y="3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B0EC12-06F1-DFD7-53D7-D040C2597A8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91" b="36593"/>
          <a:stretch/>
        </p:blipFill>
        <p:spPr>
          <a:xfrm>
            <a:off x="3362812" y="2780928"/>
            <a:ext cx="5466376" cy="1016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908720"/>
            <a:ext cx="10800000" cy="4777626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10776520" y="2685910"/>
            <a:ext cx="504056" cy="289442"/>
          </a:xfrm>
          <a:prstGeom prst="line">
            <a:avLst/>
          </a:prstGeom>
          <a:ln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960096" y="4027154"/>
            <a:ext cx="504056" cy="289442"/>
          </a:xfrm>
          <a:prstGeom prst="line">
            <a:avLst/>
          </a:prstGeom>
          <a:ln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0683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00000" cy="3401239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3143672" y="1700808"/>
            <a:ext cx="504056" cy="289442"/>
          </a:xfrm>
          <a:prstGeom prst="line">
            <a:avLst/>
          </a:prstGeom>
          <a:ln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317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03F622-E1A1-0F05-6A9C-C636168008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2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DD76B7-BD79-1643-BD6D-0F368E85FDBB}"/>
              </a:ext>
            </a:extLst>
          </p:cNvPr>
          <p:cNvSpPr/>
          <p:nvPr/>
        </p:nvSpPr>
        <p:spPr bwMode="white">
          <a:xfrm>
            <a:off x="2843809" y="1105587"/>
            <a:ext cx="276190" cy="229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6C04CD-DDA3-788E-7914-68709BA9FB12}"/>
              </a:ext>
            </a:extLst>
          </p:cNvPr>
          <p:cNvSpPr/>
          <p:nvPr/>
        </p:nvSpPr>
        <p:spPr bwMode="white">
          <a:xfrm>
            <a:off x="10843809" y="2451009"/>
            <a:ext cx="219047" cy="162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422E48-558B-E062-CEB1-7795BEF12546}"/>
              </a:ext>
            </a:extLst>
          </p:cNvPr>
          <p:cNvSpPr/>
          <p:nvPr/>
        </p:nvSpPr>
        <p:spPr bwMode="white">
          <a:xfrm>
            <a:off x="10777142" y="3262079"/>
            <a:ext cx="304761" cy="286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591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F110F9-D74D-EBDC-A385-ECA7E11CBB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3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2AD2BE-AD0D-C4B7-3E0E-13BAC89637DD}"/>
              </a:ext>
            </a:extLst>
          </p:cNvPr>
          <p:cNvSpPr/>
          <p:nvPr/>
        </p:nvSpPr>
        <p:spPr bwMode="white">
          <a:xfrm>
            <a:off x="2129523" y="2967673"/>
            <a:ext cx="1333333" cy="24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B6FA05-93D5-5322-D3D9-5C6FCB657995}"/>
              </a:ext>
            </a:extLst>
          </p:cNvPr>
          <p:cNvSpPr/>
          <p:nvPr/>
        </p:nvSpPr>
        <p:spPr bwMode="white">
          <a:xfrm>
            <a:off x="4034285" y="2976817"/>
            <a:ext cx="542857" cy="229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B982DD-9D5E-EB41-63AA-308C290CF4A9}"/>
              </a:ext>
            </a:extLst>
          </p:cNvPr>
          <p:cNvSpPr/>
          <p:nvPr/>
        </p:nvSpPr>
        <p:spPr bwMode="white">
          <a:xfrm>
            <a:off x="6405714" y="2976817"/>
            <a:ext cx="552380" cy="229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639F8D8-9BC2-16FD-2730-788E3C5C2ED9}"/>
              </a:ext>
            </a:extLst>
          </p:cNvPr>
          <p:cNvSpPr/>
          <p:nvPr/>
        </p:nvSpPr>
        <p:spPr bwMode="white">
          <a:xfrm>
            <a:off x="7424761" y="2958127"/>
            <a:ext cx="1057141" cy="257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78BD34D-6B8A-89B1-67BC-BEA8BD84E51F}"/>
              </a:ext>
            </a:extLst>
          </p:cNvPr>
          <p:cNvSpPr/>
          <p:nvPr/>
        </p:nvSpPr>
        <p:spPr bwMode="white">
          <a:xfrm>
            <a:off x="10081904" y="2976817"/>
            <a:ext cx="1152380" cy="238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D5B19E0-0A0E-3568-528B-7CD9EF0477BF}"/>
              </a:ext>
            </a:extLst>
          </p:cNvPr>
          <p:cNvSpPr/>
          <p:nvPr/>
        </p:nvSpPr>
        <p:spPr bwMode="white">
          <a:xfrm>
            <a:off x="1234285" y="3291860"/>
            <a:ext cx="1980952" cy="267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1A15588-6290-F846-4A76-165B5579FA6B}"/>
              </a:ext>
            </a:extLst>
          </p:cNvPr>
          <p:cNvSpPr/>
          <p:nvPr/>
        </p:nvSpPr>
        <p:spPr bwMode="white">
          <a:xfrm>
            <a:off x="6272380" y="3291860"/>
            <a:ext cx="1876190" cy="27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18C8C40-1294-1018-0E7A-B511F8581017}"/>
              </a:ext>
            </a:extLst>
          </p:cNvPr>
          <p:cNvSpPr/>
          <p:nvPr/>
        </p:nvSpPr>
        <p:spPr bwMode="white">
          <a:xfrm>
            <a:off x="8900952" y="3310954"/>
            <a:ext cx="1019047" cy="229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00C64D2-75B7-57FB-C586-E21A2ACF4898}"/>
              </a:ext>
            </a:extLst>
          </p:cNvPr>
          <p:cNvSpPr/>
          <p:nvPr/>
        </p:nvSpPr>
        <p:spPr bwMode="white">
          <a:xfrm>
            <a:off x="1253333" y="3616450"/>
            <a:ext cx="1580952" cy="24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A18F1BA-957A-69FB-A0C7-112FF376023B}"/>
              </a:ext>
            </a:extLst>
          </p:cNvPr>
          <p:cNvSpPr/>
          <p:nvPr/>
        </p:nvSpPr>
        <p:spPr bwMode="white">
          <a:xfrm>
            <a:off x="1320000" y="4532938"/>
            <a:ext cx="9780952" cy="295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6443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2024-01-10T15:31:11Z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