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E227C8-08DF-2E6B-3F41-459651727A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4" b="34050"/>
          <a:stretch/>
        </p:blipFill>
        <p:spPr>
          <a:xfrm>
            <a:off x="1643804" y="2852936"/>
            <a:ext cx="8904392" cy="867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F40433-C553-2CA7-5357-C9DD803DC8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655C70-8539-E754-1DD8-3D1C697B0FA3}"/>
              </a:ext>
            </a:extLst>
          </p:cNvPr>
          <p:cNvSpPr/>
          <p:nvPr/>
        </p:nvSpPr>
        <p:spPr bwMode="white">
          <a:xfrm>
            <a:off x="6310476" y="1572066"/>
            <a:ext cx="1171428" cy="28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A56F81-74AF-AEEA-FFA0-D192465BDAF3}"/>
              </a:ext>
            </a:extLst>
          </p:cNvPr>
          <p:cNvSpPr/>
          <p:nvPr/>
        </p:nvSpPr>
        <p:spPr bwMode="white">
          <a:xfrm>
            <a:off x="6939047" y="2134033"/>
            <a:ext cx="228571" cy="2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2A2AC10-4FF2-1FFA-DFE2-3F8F54BFFD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10320"/>
            <a:ext cx="10800000" cy="260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F66EB4-49A3-CF3C-9417-5A8A286AE4DC}"/>
              </a:ext>
            </a:extLst>
          </p:cNvPr>
          <p:cNvSpPr/>
          <p:nvPr/>
        </p:nvSpPr>
        <p:spPr bwMode="white">
          <a:xfrm>
            <a:off x="2672380" y="4724747"/>
            <a:ext cx="952380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3A5F7E-EEE3-441A-2251-88AA8EA1D8D4}"/>
              </a:ext>
            </a:extLst>
          </p:cNvPr>
          <p:cNvSpPr/>
          <p:nvPr/>
        </p:nvSpPr>
        <p:spPr bwMode="white">
          <a:xfrm>
            <a:off x="6129523" y="4724747"/>
            <a:ext cx="1257142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17E068-FFC7-E4F9-DEF5-CB734CBB3B41}"/>
              </a:ext>
            </a:extLst>
          </p:cNvPr>
          <p:cNvSpPr/>
          <p:nvPr/>
        </p:nvSpPr>
        <p:spPr bwMode="white">
          <a:xfrm>
            <a:off x="9891428" y="4724747"/>
            <a:ext cx="952380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52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32F99B-33C2-8B77-B073-1C5A6E38E5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F3D250-9F1F-F57A-58AB-F616A63BD88E}"/>
              </a:ext>
            </a:extLst>
          </p:cNvPr>
          <p:cNvSpPr/>
          <p:nvPr/>
        </p:nvSpPr>
        <p:spPr bwMode="white">
          <a:xfrm>
            <a:off x="6939047" y="1124412"/>
            <a:ext cx="828571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255853E-3A80-27D6-3881-39834D80A9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91590"/>
            <a:ext cx="10800000" cy="296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891564-5131-DD8E-B261-78FF7AE66D2C}"/>
              </a:ext>
            </a:extLst>
          </p:cNvPr>
          <p:cNvSpPr/>
          <p:nvPr/>
        </p:nvSpPr>
        <p:spPr bwMode="white">
          <a:xfrm>
            <a:off x="1386666" y="5040466"/>
            <a:ext cx="1200000" cy="6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0796C4-622B-DC67-8342-47E066770528}"/>
              </a:ext>
            </a:extLst>
          </p:cNvPr>
          <p:cNvSpPr/>
          <p:nvPr/>
        </p:nvSpPr>
        <p:spPr bwMode="white">
          <a:xfrm>
            <a:off x="5139047" y="4973742"/>
            <a:ext cx="5704761" cy="28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3EBAC0-1C90-DB1B-FC2F-804257F98DCA}"/>
              </a:ext>
            </a:extLst>
          </p:cNvPr>
          <p:cNvSpPr/>
          <p:nvPr/>
        </p:nvSpPr>
        <p:spPr bwMode="white">
          <a:xfrm>
            <a:off x="5139047" y="5364557"/>
            <a:ext cx="3704761" cy="26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29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87A46-8703-47E9-BB87-FC30C86D80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8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52CE6B-5740-F018-9529-53A7A7636C4A}"/>
              </a:ext>
            </a:extLst>
          </p:cNvPr>
          <p:cNvSpPr/>
          <p:nvPr/>
        </p:nvSpPr>
        <p:spPr bwMode="white">
          <a:xfrm>
            <a:off x="2996190" y="1630176"/>
            <a:ext cx="304761" cy="26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DC6510-0676-CF63-2195-81A55423134C}"/>
              </a:ext>
            </a:extLst>
          </p:cNvPr>
          <p:cNvSpPr/>
          <p:nvPr/>
        </p:nvSpPr>
        <p:spPr bwMode="white">
          <a:xfrm>
            <a:off x="5520000" y="1639715"/>
            <a:ext cx="352380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99A29B-1149-5CAE-006B-5ED953F31F6D}"/>
              </a:ext>
            </a:extLst>
          </p:cNvPr>
          <p:cNvSpPr/>
          <p:nvPr/>
        </p:nvSpPr>
        <p:spPr bwMode="white">
          <a:xfrm>
            <a:off x="7472380" y="1620637"/>
            <a:ext cx="352380" cy="28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E5D5FD-8DCC-DAA0-F167-5B72A88E3830}"/>
              </a:ext>
            </a:extLst>
          </p:cNvPr>
          <p:cNvSpPr/>
          <p:nvPr/>
        </p:nvSpPr>
        <p:spPr bwMode="white">
          <a:xfrm>
            <a:off x="9910476" y="1639715"/>
            <a:ext cx="285714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4F59E1-B980-D58A-7955-747D19EBC118}"/>
              </a:ext>
            </a:extLst>
          </p:cNvPr>
          <p:cNvSpPr/>
          <p:nvPr/>
        </p:nvSpPr>
        <p:spPr bwMode="white">
          <a:xfrm>
            <a:off x="2967619" y="2164349"/>
            <a:ext cx="342857" cy="26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6DB1BB-F22C-822F-6CB0-654374AB34B6}"/>
              </a:ext>
            </a:extLst>
          </p:cNvPr>
          <p:cNvSpPr/>
          <p:nvPr/>
        </p:nvSpPr>
        <p:spPr bwMode="white">
          <a:xfrm>
            <a:off x="4615238" y="2173887"/>
            <a:ext cx="295238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79A4AB-C02D-C9B2-0FBB-410F15E2E62E}"/>
              </a:ext>
            </a:extLst>
          </p:cNvPr>
          <p:cNvSpPr/>
          <p:nvPr/>
        </p:nvSpPr>
        <p:spPr bwMode="white">
          <a:xfrm>
            <a:off x="7767619" y="2154810"/>
            <a:ext cx="342857" cy="27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744052-431C-21D7-9D41-E8B38A72CD57}"/>
              </a:ext>
            </a:extLst>
          </p:cNvPr>
          <p:cNvSpPr/>
          <p:nvPr/>
        </p:nvSpPr>
        <p:spPr bwMode="white">
          <a:xfrm>
            <a:off x="10500952" y="2154810"/>
            <a:ext cx="333333" cy="28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0F8557-E186-84BC-E8B1-2E0CF53A1237}"/>
              </a:ext>
            </a:extLst>
          </p:cNvPr>
          <p:cNvSpPr/>
          <p:nvPr/>
        </p:nvSpPr>
        <p:spPr bwMode="white">
          <a:xfrm>
            <a:off x="2396190" y="2688982"/>
            <a:ext cx="285714" cy="25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5B6B104-8E5A-E7C1-B52B-0022D964101D}"/>
              </a:ext>
            </a:extLst>
          </p:cNvPr>
          <p:cNvSpPr/>
          <p:nvPr/>
        </p:nvSpPr>
        <p:spPr bwMode="white">
          <a:xfrm>
            <a:off x="4615238" y="2688982"/>
            <a:ext cx="342857" cy="25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02EAA0A-4BEB-F02F-F73B-5113AFEDE717}"/>
              </a:ext>
            </a:extLst>
          </p:cNvPr>
          <p:cNvSpPr/>
          <p:nvPr/>
        </p:nvSpPr>
        <p:spPr bwMode="white">
          <a:xfrm>
            <a:off x="5548571" y="2698521"/>
            <a:ext cx="285714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AC6D36F-491A-EE48-57B1-B8B30D133DEA}"/>
              </a:ext>
            </a:extLst>
          </p:cNvPr>
          <p:cNvSpPr/>
          <p:nvPr/>
        </p:nvSpPr>
        <p:spPr bwMode="white">
          <a:xfrm>
            <a:off x="7177142" y="2688982"/>
            <a:ext cx="342857" cy="25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E408BBA-74C0-6F90-9B77-72110E99D823}"/>
              </a:ext>
            </a:extLst>
          </p:cNvPr>
          <p:cNvSpPr/>
          <p:nvPr/>
        </p:nvSpPr>
        <p:spPr bwMode="white">
          <a:xfrm>
            <a:off x="10215238" y="2669905"/>
            <a:ext cx="257141" cy="29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593992FB-6BE4-7017-74F4-3D8187775B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48845"/>
            <a:ext cx="10800000" cy="2569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120757A-4A7F-2D47-6B5A-B20BF1E59965}"/>
              </a:ext>
            </a:extLst>
          </p:cNvPr>
          <p:cNvSpPr/>
          <p:nvPr/>
        </p:nvSpPr>
        <p:spPr bwMode="white">
          <a:xfrm>
            <a:off x="2377142" y="4223615"/>
            <a:ext cx="2571428" cy="286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6B692C1-8854-79B2-310D-780287800106}"/>
              </a:ext>
            </a:extLst>
          </p:cNvPr>
          <p:cNvSpPr/>
          <p:nvPr/>
        </p:nvSpPr>
        <p:spPr bwMode="white">
          <a:xfrm>
            <a:off x="2234285" y="4748919"/>
            <a:ext cx="1190476" cy="286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B09A75D-8BDB-19D3-447E-908B672A65AE}"/>
              </a:ext>
            </a:extLst>
          </p:cNvPr>
          <p:cNvSpPr/>
          <p:nvPr/>
        </p:nvSpPr>
        <p:spPr bwMode="white">
          <a:xfrm>
            <a:off x="7481904" y="4748919"/>
            <a:ext cx="1190476" cy="27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5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