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6" r:id="rId4"/>
    <p:sldId id="334" r:id="rId5"/>
    <p:sldId id="332" r:id="rId6"/>
    <p:sldId id="329" r:id="rId7"/>
    <p:sldId id="327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E58F5-CDE3-436F-8586-F482D1902B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 b="10810"/>
          <a:stretch/>
        </p:blipFill>
        <p:spPr>
          <a:xfrm>
            <a:off x="3075830" y="2348880"/>
            <a:ext cx="6040340" cy="1719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908720"/>
            <a:ext cx="10800000" cy="1806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44072" y="154674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949CA27-F2C4-F436-5C14-C069188036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14740"/>
            <a:ext cx="10800000" cy="2902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3D71E3-42B0-F99B-A528-26A453242D77}"/>
              </a:ext>
            </a:extLst>
          </p:cNvPr>
          <p:cNvSpPr/>
          <p:nvPr/>
        </p:nvSpPr>
        <p:spPr bwMode="white">
          <a:xfrm>
            <a:off x="2029333" y="4089734"/>
            <a:ext cx="6619047" cy="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BFAEF7-5598-4002-08E1-6A0F1089ADBC}"/>
              </a:ext>
            </a:extLst>
          </p:cNvPr>
          <p:cNvSpPr/>
          <p:nvPr/>
        </p:nvSpPr>
        <p:spPr bwMode="white">
          <a:xfrm>
            <a:off x="657904" y="4557614"/>
            <a:ext cx="7990476" cy="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4228DC-BD11-A7D1-B598-FEE3F9C2395C}"/>
              </a:ext>
            </a:extLst>
          </p:cNvPr>
          <p:cNvSpPr/>
          <p:nvPr/>
        </p:nvSpPr>
        <p:spPr bwMode="white">
          <a:xfrm>
            <a:off x="657904" y="5044592"/>
            <a:ext cx="10876190" cy="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DCC416-40AE-E663-0D8E-4E0018DD3106}"/>
              </a:ext>
            </a:extLst>
          </p:cNvPr>
          <p:cNvSpPr/>
          <p:nvPr/>
        </p:nvSpPr>
        <p:spPr bwMode="white">
          <a:xfrm>
            <a:off x="657904" y="5512472"/>
            <a:ext cx="6552380" cy="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3D71E3-42B0-F99B-A528-26A453242D77}"/>
              </a:ext>
            </a:extLst>
          </p:cNvPr>
          <p:cNvSpPr/>
          <p:nvPr/>
        </p:nvSpPr>
        <p:spPr bwMode="white">
          <a:xfrm>
            <a:off x="1199456" y="3134878"/>
            <a:ext cx="6619047" cy="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14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24744"/>
            <a:ext cx="10800000" cy="17700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48128" y="126876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EB6E720-3358-3763-9B24-0A3EBA0C78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018265"/>
            <a:ext cx="10800000" cy="231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C13CB8-5CF5-A1A7-D99C-2F93A6CD914D}"/>
              </a:ext>
            </a:extLst>
          </p:cNvPr>
          <p:cNvSpPr/>
          <p:nvPr/>
        </p:nvSpPr>
        <p:spPr bwMode="white">
          <a:xfrm>
            <a:off x="7210285" y="3618911"/>
            <a:ext cx="238095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8D54BF-AC3B-C16E-17C7-6EE8575984AF}"/>
              </a:ext>
            </a:extLst>
          </p:cNvPr>
          <p:cNvSpPr/>
          <p:nvPr/>
        </p:nvSpPr>
        <p:spPr bwMode="white">
          <a:xfrm>
            <a:off x="4629333" y="5020420"/>
            <a:ext cx="590476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BFE150-56C2-A8B2-7C49-A3CA8838CA0D}"/>
              </a:ext>
            </a:extLst>
          </p:cNvPr>
          <p:cNvSpPr/>
          <p:nvPr/>
        </p:nvSpPr>
        <p:spPr bwMode="white">
          <a:xfrm>
            <a:off x="7772190" y="5010886"/>
            <a:ext cx="628571" cy="28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9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98DAB-5523-2831-4A51-384945B0A1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" b="1"/>
          <a:stretch/>
        </p:blipFill>
        <p:spPr>
          <a:xfrm>
            <a:off x="720000" y="1052736"/>
            <a:ext cx="10800000" cy="348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385F5-8C22-816B-4D81-D5DB2B9667BE}"/>
              </a:ext>
            </a:extLst>
          </p:cNvPr>
          <p:cNvSpPr/>
          <p:nvPr/>
        </p:nvSpPr>
        <p:spPr bwMode="white">
          <a:xfrm>
            <a:off x="4358095" y="2162670"/>
            <a:ext cx="2314285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6F0039-61E7-57E6-A6A3-4D01F27E3AE5}"/>
              </a:ext>
            </a:extLst>
          </p:cNvPr>
          <p:cNvSpPr/>
          <p:nvPr/>
        </p:nvSpPr>
        <p:spPr bwMode="white">
          <a:xfrm>
            <a:off x="2729523" y="2981852"/>
            <a:ext cx="1152380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D357B1-68F5-C703-EAE6-77E9A35CFEE5}"/>
              </a:ext>
            </a:extLst>
          </p:cNvPr>
          <p:cNvSpPr/>
          <p:nvPr/>
        </p:nvSpPr>
        <p:spPr bwMode="white">
          <a:xfrm>
            <a:off x="3453333" y="3791507"/>
            <a:ext cx="1142857" cy="64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59378B-E2D0-0887-96E1-2983D48479EF}"/>
              </a:ext>
            </a:extLst>
          </p:cNvPr>
          <p:cNvSpPr/>
          <p:nvPr/>
        </p:nvSpPr>
        <p:spPr bwMode="white">
          <a:xfrm>
            <a:off x="5158095" y="3962964"/>
            <a:ext cx="609523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6993A6-D3B6-A1AE-DE85-1DFF8EA14458}"/>
              </a:ext>
            </a:extLst>
          </p:cNvPr>
          <p:cNvSpPr/>
          <p:nvPr/>
        </p:nvSpPr>
        <p:spPr bwMode="white">
          <a:xfrm>
            <a:off x="6139047" y="3943913"/>
            <a:ext cx="876190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4DD86F-A67C-1F6B-F407-E15A6D626F4B}"/>
              </a:ext>
            </a:extLst>
          </p:cNvPr>
          <p:cNvSpPr/>
          <p:nvPr/>
        </p:nvSpPr>
        <p:spPr bwMode="white">
          <a:xfrm>
            <a:off x="7415238" y="3962964"/>
            <a:ext cx="628571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FC212C-BD34-23FD-FB5F-83CA7F4F887F}"/>
              </a:ext>
            </a:extLst>
          </p:cNvPr>
          <p:cNvSpPr/>
          <p:nvPr/>
        </p:nvSpPr>
        <p:spPr bwMode="white">
          <a:xfrm>
            <a:off x="8567619" y="3953439"/>
            <a:ext cx="600000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EECD38DF-A1FC-E754-9D14-1EF834F875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59130"/>
            <a:ext cx="10800000" cy="100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22BE45-721C-A9C3-F754-156093A82DE1}"/>
              </a:ext>
            </a:extLst>
          </p:cNvPr>
          <p:cNvSpPr/>
          <p:nvPr/>
        </p:nvSpPr>
        <p:spPr bwMode="white">
          <a:xfrm>
            <a:off x="2520000" y="5159863"/>
            <a:ext cx="2571428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9DE125-7716-771D-F994-6CCB5E084039}"/>
              </a:ext>
            </a:extLst>
          </p:cNvPr>
          <p:cNvSpPr/>
          <p:nvPr/>
        </p:nvSpPr>
        <p:spPr bwMode="white">
          <a:xfrm>
            <a:off x="6424761" y="5169398"/>
            <a:ext cx="1552380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74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14946-3C96-4F51-967B-79AC5FB0FA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0800000" cy="91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20ECF35-5F50-154A-8B63-DC5EA9F35F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00454"/>
            <a:ext cx="10800000" cy="1870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3EC7E3F-AC38-7197-B716-77DA27EC23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770953"/>
            <a:ext cx="10800000" cy="230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750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A7297-0713-6A6B-8338-A13872C001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8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A9DE25-6F62-764E-2C31-2A36EA803C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82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D84660-26F4-D146-ABAC-781581D8E68C}"/>
              </a:ext>
            </a:extLst>
          </p:cNvPr>
          <p:cNvSpPr/>
          <p:nvPr/>
        </p:nvSpPr>
        <p:spPr bwMode="white">
          <a:xfrm>
            <a:off x="4434285" y="3524313"/>
            <a:ext cx="1923809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F41A24-D0B8-E744-9EC9-614489BAC482}"/>
              </a:ext>
            </a:extLst>
          </p:cNvPr>
          <p:cNvSpPr/>
          <p:nvPr/>
        </p:nvSpPr>
        <p:spPr bwMode="white">
          <a:xfrm>
            <a:off x="7777142" y="3524313"/>
            <a:ext cx="1600000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328994-049D-5A12-A46B-32C7DB31A53A}"/>
              </a:ext>
            </a:extLst>
          </p:cNvPr>
          <p:cNvSpPr/>
          <p:nvPr/>
        </p:nvSpPr>
        <p:spPr bwMode="white">
          <a:xfrm>
            <a:off x="1472380" y="4000879"/>
            <a:ext cx="5104761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BCE0DC-3032-3181-E0CB-8304FC2AD260}"/>
              </a:ext>
            </a:extLst>
          </p:cNvPr>
          <p:cNvSpPr/>
          <p:nvPr/>
        </p:nvSpPr>
        <p:spPr bwMode="white">
          <a:xfrm>
            <a:off x="3586666" y="5840425"/>
            <a:ext cx="876190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A35494-AFCB-9884-112D-63CDA23F8D2A}"/>
              </a:ext>
            </a:extLst>
          </p:cNvPr>
          <p:cNvSpPr/>
          <p:nvPr/>
        </p:nvSpPr>
        <p:spPr bwMode="white">
          <a:xfrm>
            <a:off x="5786666" y="5840425"/>
            <a:ext cx="885714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DB4471-7621-DC36-40A1-DAAB2444412A}"/>
              </a:ext>
            </a:extLst>
          </p:cNvPr>
          <p:cNvSpPr/>
          <p:nvPr/>
        </p:nvSpPr>
        <p:spPr bwMode="white">
          <a:xfrm>
            <a:off x="8015238" y="5840425"/>
            <a:ext cx="866666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72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625BB-95E7-2C30-2063-A5ABC50FFC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7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AC411F-70E5-EA02-4FA3-197B4882A502}"/>
              </a:ext>
            </a:extLst>
          </p:cNvPr>
          <p:cNvSpPr/>
          <p:nvPr/>
        </p:nvSpPr>
        <p:spPr bwMode="white">
          <a:xfrm>
            <a:off x="7900952" y="1106205"/>
            <a:ext cx="1847619" cy="27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78D6AA-CAC1-84B7-E6E0-DAFDCE650F50}"/>
              </a:ext>
            </a:extLst>
          </p:cNvPr>
          <p:cNvSpPr/>
          <p:nvPr/>
        </p:nvSpPr>
        <p:spPr bwMode="white">
          <a:xfrm>
            <a:off x="4481904" y="1566338"/>
            <a:ext cx="933333" cy="28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89EDDD-00E3-CD60-F35B-48F7A8AECAE4}"/>
              </a:ext>
            </a:extLst>
          </p:cNvPr>
          <p:cNvSpPr/>
          <p:nvPr/>
        </p:nvSpPr>
        <p:spPr bwMode="white">
          <a:xfrm>
            <a:off x="6129523" y="1575924"/>
            <a:ext cx="942857" cy="28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157944F-EBE0-DD19-87AA-3F8529EC0E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19502"/>
            <a:ext cx="10800000" cy="282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0CF25E-009B-2DAB-E170-FD07FE2A27C7}"/>
              </a:ext>
            </a:extLst>
          </p:cNvPr>
          <p:cNvSpPr/>
          <p:nvPr/>
        </p:nvSpPr>
        <p:spPr bwMode="white">
          <a:xfrm>
            <a:off x="7539047" y="2543409"/>
            <a:ext cx="238095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A35F5-6D7E-183D-743C-87C571DB2A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9F17A-96C8-619F-5CE7-F4E37C646A0B}"/>
              </a:ext>
            </a:extLst>
          </p:cNvPr>
          <p:cNvSpPr/>
          <p:nvPr/>
        </p:nvSpPr>
        <p:spPr bwMode="white">
          <a:xfrm>
            <a:off x="4539047" y="1105683"/>
            <a:ext cx="219047" cy="21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08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</Words>
  <Application>Microsoft Office PowerPoint</Application>
  <PresentationFormat>宽屏</PresentationFormat>
  <Paragraphs>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