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7" r:id="rId3"/>
    <p:sldId id="346" r:id="rId4"/>
    <p:sldId id="345" r:id="rId5"/>
    <p:sldId id="343" r:id="rId6"/>
    <p:sldId id="341" r:id="rId7"/>
    <p:sldId id="340" r:id="rId8"/>
    <p:sldId id="339" r:id="rId9"/>
    <p:sldId id="338" r:id="rId10"/>
    <p:sldId id="337" r:id="rId11"/>
    <p:sldId id="336" r:id="rId12"/>
    <p:sldId id="334" r:id="rId13"/>
    <p:sldId id="333" r:id="rId14"/>
    <p:sldId id="332" r:id="rId15"/>
    <p:sldId id="331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01615F-F7A5-765B-D726-16BFB0CA76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 b="21560"/>
          <a:stretch/>
        </p:blipFill>
        <p:spPr>
          <a:xfrm>
            <a:off x="3660028" y="3028592"/>
            <a:ext cx="4871944" cy="80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78F519-711A-2392-BD2A-F86B84EA09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E97324-B853-AD62-B1AA-C790D05E2389}"/>
              </a:ext>
            </a:extLst>
          </p:cNvPr>
          <p:cNvSpPr/>
          <p:nvPr/>
        </p:nvSpPr>
        <p:spPr bwMode="white">
          <a:xfrm>
            <a:off x="6510476" y="1669078"/>
            <a:ext cx="247619" cy="24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81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2E6380-70D0-42A5-A805-B0592B798E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65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EF9605-0027-DA26-6BFE-8D61B7D19958}"/>
              </a:ext>
            </a:extLst>
          </p:cNvPr>
          <p:cNvSpPr/>
          <p:nvPr/>
        </p:nvSpPr>
        <p:spPr bwMode="white">
          <a:xfrm>
            <a:off x="1596190" y="1668685"/>
            <a:ext cx="238095" cy="23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53BE3BA-A92D-9AE1-C07D-9D8A4148BA7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599416"/>
            <a:ext cx="10800000" cy="211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62598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A0A20E-79DF-A973-F4F6-64F8A7FB9D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0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452EF4-A06D-9EAD-E470-ECC53DADBC40}"/>
              </a:ext>
            </a:extLst>
          </p:cNvPr>
          <p:cNvSpPr/>
          <p:nvPr/>
        </p:nvSpPr>
        <p:spPr bwMode="white">
          <a:xfrm>
            <a:off x="7167619" y="1638862"/>
            <a:ext cx="961904" cy="27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C175BA-1144-C8BD-9B11-7462606A4A80}"/>
              </a:ext>
            </a:extLst>
          </p:cNvPr>
          <p:cNvSpPr/>
          <p:nvPr/>
        </p:nvSpPr>
        <p:spPr bwMode="white">
          <a:xfrm>
            <a:off x="3815238" y="2172353"/>
            <a:ext cx="676190" cy="28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1B14DC-2B19-9B62-C088-C7A33B219AF1}"/>
              </a:ext>
            </a:extLst>
          </p:cNvPr>
          <p:cNvSpPr/>
          <p:nvPr/>
        </p:nvSpPr>
        <p:spPr bwMode="white">
          <a:xfrm>
            <a:off x="8843809" y="2162826"/>
            <a:ext cx="685714" cy="30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861BC6-EF25-E1A7-91B4-6FC0882A1028}"/>
              </a:ext>
            </a:extLst>
          </p:cNvPr>
          <p:cNvSpPr/>
          <p:nvPr/>
        </p:nvSpPr>
        <p:spPr bwMode="white">
          <a:xfrm>
            <a:off x="7481904" y="2696317"/>
            <a:ext cx="1438095" cy="30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1F53BF-EC93-4758-7C35-C839D1BB03CC}"/>
              </a:ext>
            </a:extLst>
          </p:cNvPr>
          <p:cNvSpPr/>
          <p:nvPr/>
        </p:nvSpPr>
        <p:spPr bwMode="white">
          <a:xfrm>
            <a:off x="1377142" y="3229807"/>
            <a:ext cx="666666" cy="31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17082F-1483-8205-B3A4-084375890F12}"/>
              </a:ext>
            </a:extLst>
          </p:cNvPr>
          <p:cNvSpPr/>
          <p:nvPr/>
        </p:nvSpPr>
        <p:spPr bwMode="white">
          <a:xfrm>
            <a:off x="5948571" y="3229807"/>
            <a:ext cx="1019047" cy="31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B13483-FB9F-EE8B-885F-3138BD95C8AA}"/>
              </a:ext>
            </a:extLst>
          </p:cNvPr>
          <p:cNvSpPr/>
          <p:nvPr/>
        </p:nvSpPr>
        <p:spPr bwMode="white">
          <a:xfrm>
            <a:off x="4958095" y="3753771"/>
            <a:ext cx="1361904" cy="30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749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387DEE-C3BD-81BE-92EC-04ABCB389C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2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15C322-4A58-8B60-3303-96E6D641FB4A}"/>
              </a:ext>
            </a:extLst>
          </p:cNvPr>
          <p:cNvSpPr/>
          <p:nvPr/>
        </p:nvSpPr>
        <p:spPr bwMode="white">
          <a:xfrm>
            <a:off x="4367619" y="1077145"/>
            <a:ext cx="352380" cy="296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67853F-2B57-7DAB-98BD-38B3AB23538E}"/>
              </a:ext>
            </a:extLst>
          </p:cNvPr>
          <p:cNvSpPr/>
          <p:nvPr/>
        </p:nvSpPr>
        <p:spPr bwMode="white">
          <a:xfrm>
            <a:off x="6434285" y="1077145"/>
            <a:ext cx="1000000" cy="296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E4A74E-EC72-4FC1-67A8-003246850FFE}"/>
              </a:ext>
            </a:extLst>
          </p:cNvPr>
          <p:cNvSpPr/>
          <p:nvPr/>
        </p:nvSpPr>
        <p:spPr bwMode="white">
          <a:xfrm>
            <a:off x="3167619" y="1602874"/>
            <a:ext cx="2323809" cy="31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4B0BAF-FA6F-D176-42FC-B47BB4539022}"/>
              </a:ext>
            </a:extLst>
          </p:cNvPr>
          <p:cNvSpPr/>
          <p:nvPr/>
        </p:nvSpPr>
        <p:spPr bwMode="white">
          <a:xfrm>
            <a:off x="6291428" y="1602874"/>
            <a:ext cx="2304761" cy="32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3BA214-5198-47D9-3BF6-1ACCB7D0D992}"/>
              </a:ext>
            </a:extLst>
          </p:cNvPr>
          <p:cNvSpPr/>
          <p:nvPr/>
        </p:nvSpPr>
        <p:spPr bwMode="white">
          <a:xfrm>
            <a:off x="8291428" y="2147720"/>
            <a:ext cx="342857" cy="28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DC454A-FE30-51A1-25D8-BA9944A49BB7}"/>
              </a:ext>
            </a:extLst>
          </p:cNvPr>
          <p:cNvSpPr/>
          <p:nvPr/>
        </p:nvSpPr>
        <p:spPr bwMode="white">
          <a:xfrm>
            <a:off x="11024761" y="2147720"/>
            <a:ext cx="352380" cy="28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425A54-5E6B-44A9-5441-2E2C863EB135}"/>
              </a:ext>
            </a:extLst>
          </p:cNvPr>
          <p:cNvSpPr/>
          <p:nvPr/>
        </p:nvSpPr>
        <p:spPr bwMode="white">
          <a:xfrm>
            <a:off x="1043809" y="2683007"/>
            <a:ext cx="638095" cy="296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35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1271B4-F2D5-2496-586B-B8357F6ED0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6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8A2C2A4-09AE-7DF8-2763-D21277F251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77" r="48222" b="97498"/>
          <a:stretch/>
        </p:blipFill>
        <p:spPr>
          <a:xfrm>
            <a:off x="5455926" y="5178093"/>
            <a:ext cx="864096" cy="8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01F41B-B637-FEFA-DF59-F4A7D8C705FD}"/>
              </a:ext>
            </a:extLst>
          </p:cNvPr>
          <p:cNvSpPr/>
          <p:nvPr/>
        </p:nvSpPr>
        <p:spPr bwMode="white">
          <a:xfrm flipV="1">
            <a:off x="1055440" y="2465491"/>
            <a:ext cx="6192688" cy="11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76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A2C2A4-09AE-7DF8-2763-D21277F251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3"/>
          <a:stretch/>
        </p:blipFill>
        <p:spPr>
          <a:xfrm>
            <a:off x="720000" y="1124744"/>
            <a:ext cx="10800000" cy="3074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01F41B-B637-FEFA-DF59-F4A7D8C705FD}"/>
              </a:ext>
            </a:extLst>
          </p:cNvPr>
          <p:cNvSpPr/>
          <p:nvPr/>
        </p:nvSpPr>
        <p:spPr bwMode="white">
          <a:xfrm>
            <a:off x="11024761" y="1162967"/>
            <a:ext cx="314285" cy="2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1EC512-2FA1-8065-BD18-128F896AD75C}"/>
              </a:ext>
            </a:extLst>
          </p:cNvPr>
          <p:cNvSpPr/>
          <p:nvPr/>
        </p:nvSpPr>
        <p:spPr bwMode="white">
          <a:xfrm>
            <a:off x="1072380" y="1659481"/>
            <a:ext cx="4200000" cy="31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C27655-EAC0-E8AD-5304-81D8CFAB678C}"/>
              </a:ext>
            </a:extLst>
          </p:cNvPr>
          <p:cNvSpPr/>
          <p:nvPr/>
        </p:nvSpPr>
        <p:spPr bwMode="white">
          <a:xfrm>
            <a:off x="1881904" y="3254056"/>
            <a:ext cx="3419047" cy="31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1CF24E-D881-316E-BE09-1FD24E5F0AD6}"/>
              </a:ext>
            </a:extLst>
          </p:cNvPr>
          <p:cNvSpPr/>
          <p:nvPr/>
        </p:nvSpPr>
        <p:spPr bwMode="white">
          <a:xfrm>
            <a:off x="1881904" y="3788764"/>
            <a:ext cx="3419047" cy="31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C111220-DBD5-6C49-CE91-A308826133D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72421"/>
            <a:ext cx="10800000" cy="152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8B6FCE-7EAF-6224-9F1E-5C6C31477458}"/>
              </a:ext>
            </a:extLst>
          </p:cNvPr>
          <p:cNvSpPr/>
          <p:nvPr/>
        </p:nvSpPr>
        <p:spPr bwMode="white">
          <a:xfrm>
            <a:off x="7662857" y="4425139"/>
            <a:ext cx="228571" cy="2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00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DAF78-2A45-3E4A-A613-72E4896BA3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68B16B-A14F-68F8-3222-30258562E0A2}"/>
              </a:ext>
            </a:extLst>
          </p:cNvPr>
          <p:cNvSpPr/>
          <p:nvPr/>
        </p:nvSpPr>
        <p:spPr bwMode="white">
          <a:xfrm>
            <a:off x="5396190" y="1115346"/>
            <a:ext cx="685714" cy="27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2BD831-C816-C92D-347B-3F7E99857630}"/>
              </a:ext>
            </a:extLst>
          </p:cNvPr>
          <p:cNvSpPr/>
          <p:nvPr/>
        </p:nvSpPr>
        <p:spPr bwMode="white">
          <a:xfrm>
            <a:off x="1396190" y="1631395"/>
            <a:ext cx="1295238" cy="31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9BB4E3-45C8-0739-3E88-8756669FD6B9}"/>
              </a:ext>
            </a:extLst>
          </p:cNvPr>
          <p:cNvSpPr/>
          <p:nvPr/>
        </p:nvSpPr>
        <p:spPr bwMode="white">
          <a:xfrm>
            <a:off x="5148571" y="1631395"/>
            <a:ext cx="1961904" cy="31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C4A09D-663C-BD09-5AD7-E38DCA0A5736}"/>
              </a:ext>
            </a:extLst>
          </p:cNvPr>
          <p:cNvSpPr/>
          <p:nvPr/>
        </p:nvSpPr>
        <p:spPr bwMode="white">
          <a:xfrm>
            <a:off x="7329523" y="2195225"/>
            <a:ext cx="238095" cy="24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28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5E384-54BF-B2EC-F5AC-70EE0C5A72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9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1B72C3-B074-BC71-75A1-5EB92ED8C71F}"/>
              </a:ext>
            </a:extLst>
          </p:cNvPr>
          <p:cNvSpPr/>
          <p:nvPr/>
        </p:nvSpPr>
        <p:spPr bwMode="white">
          <a:xfrm>
            <a:off x="6815238" y="4331009"/>
            <a:ext cx="4352380" cy="3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169662-B7C8-C822-C339-E5474E9FC27B}"/>
              </a:ext>
            </a:extLst>
          </p:cNvPr>
          <p:cNvSpPr/>
          <p:nvPr/>
        </p:nvSpPr>
        <p:spPr bwMode="white">
          <a:xfrm>
            <a:off x="771112" y="4855854"/>
            <a:ext cx="3733333" cy="3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07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713C27-12C2-A9A1-E338-BA4F480AF8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ED870E-F4EB-4EA6-9655-8DAB8C022969}"/>
              </a:ext>
            </a:extLst>
          </p:cNvPr>
          <p:cNvSpPr/>
          <p:nvPr/>
        </p:nvSpPr>
        <p:spPr bwMode="white">
          <a:xfrm>
            <a:off x="10510476" y="2202742"/>
            <a:ext cx="323809" cy="30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3A4C02-1A1E-AEDE-D258-1F8323EBBDF8}"/>
              </a:ext>
            </a:extLst>
          </p:cNvPr>
          <p:cNvSpPr/>
          <p:nvPr/>
        </p:nvSpPr>
        <p:spPr bwMode="white">
          <a:xfrm>
            <a:off x="10548571" y="2784720"/>
            <a:ext cx="285714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13D2BB-3D1E-C2B1-8752-215F29DFF744}"/>
              </a:ext>
            </a:extLst>
          </p:cNvPr>
          <p:cNvSpPr/>
          <p:nvPr/>
        </p:nvSpPr>
        <p:spPr bwMode="white">
          <a:xfrm>
            <a:off x="10510476" y="3271293"/>
            <a:ext cx="323809" cy="30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99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07075D-0872-F671-426B-8D01FB2228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B94641-30C8-3A3A-87B1-B214E9749EA8}"/>
              </a:ext>
            </a:extLst>
          </p:cNvPr>
          <p:cNvSpPr/>
          <p:nvPr/>
        </p:nvSpPr>
        <p:spPr bwMode="white">
          <a:xfrm>
            <a:off x="4196190" y="1134004"/>
            <a:ext cx="285714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1F47A2-AF87-1DFD-CAA3-DD9E3B2EDCCE}"/>
              </a:ext>
            </a:extLst>
          </p:cNvPr>
          <p:cNvSpPr/>
          <p:nvPr/>
        </p:nvSpPr>
        <p:spPr bwMode="white">
          <a:xfrm>
            <a:off x="1377142" y="4297852"/>
            <a:ext cx="8352380" cy="31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543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CFE263-137B-7C50-7CB3-A5EBD586CE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8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DC8AC3-908D-EC98-3777-4207273A37F9}"/>
              </a:ext>
            </a:extLst>
          </p:cNvPr>
          <p:cNvSpPr/>
          <p:nvPr/>
        </p:nvSpPr>
        <p:spPr bwMode="white">
          <a:xfrm>
            <a:off x="9548571" y="2564904"/>
            <a:ext cx="561903" cy="37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445B4E-513D-2CD3-D8C5-9D424515654F}"/>
              </a:ext>
            </a:extLst>
          </p:cNvPr>
          <p:cNvSpPr/>
          <p:nvPr/>
        </p:nvSpPr>
        <p:spPr bwMode="white">
          <a:xfrm>
            <a:off x="9491428" y="3107359"/>
            <a:ext cx="657142" cy="352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1EA893-A12D-1CAE-A244-BCE21DB8754B}"/>
              </a:ext>
            </a:extLst>
          </p:cNvPr>
          <p:cNvSpPr/>
          <p:nvPr/>
        </p:nvSpPr>
        <p:spPr bwMode="white">
          <a:xfrm>
            <a:off x="9548571" y="3631666"/>
            <a:ext cx="599999" cy="352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07A17B-5096-B895-A7EE-3A4FBE766943}"/>
              </a:ext>
            </a:extLst>
          </p:cNvPr>
          <p:cNvSpPr/>
          <p:nvPr/>
        </p:nvSpPr>
        <p:spPr bwMode="white">
          <a:xfrm>
            <a:off x="9624392" y="4155974"/>
            <a:ext cx="486082" cy="4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DC8AC3-908D-EC98-3777-4207273A37F9}"/>
              </a:ext>
            </a:extLst>
          </p:cNvPr>
          <p:cNvSpPr/>
          <p:nvPr/>
        </p:nvSpPr>
        <p:spPr bwMode="white">
          <a:xfrm>
            <a:off x="6960096" y="2970743"/>
            <a:ext cx="936104" cy="15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3DC8AC3-908D-EC98-3777-4207273A37F9}"/>
              </a:ext>
            </a:extLst>
          </p:cNvPr>
          <p:cNvSpPr/>
          <p:nvPr/>
        </p:nvSpPr>
        <p:spPr bwMode="white">
          <a:xfrm>
            <a:off x="4421528" y="3498482"/>
            <a:ext cx="936104" cy="15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3DC8AC3-908D-EC98-3777-4207273A37F9}"/>
              </a:ext>
            </a:extLst>
          </p:cNvPr>
          <p:cNvSpPr/>
          <p:nvPr/>
        </p:nvSpPr>
        <p:spPr bwMode="white">
          <a:xfrm>
            <a:off x="1559496" y="4031352"/>
            <a:ext cx="936104" cy="7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3DC8AC3-908D-EC98-3777-4207273A37F9}"/>
              </a:ext>
            </a:extLst>
          </p:cNvPr>
          <p:cNvSpPr/>
          <p:nvPr/>
        </p:nvSpPr>
        <p:spPr bwMode="white">
          <a:xfrm>
            <a:off x="1631504" y="4575420"/>
            <a:ext cx="936104" cy="7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82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813222-9C74-91FF-1A8B-5264208B22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833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DB2D55-D8CA-5025-FF1D-C31D1D5412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4728" y="1555648"/>
            <a:ext cx="1361905" cy="71428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8112" y="1555648"/>
            <a:ext cx="1361905" cy="71428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420888"/>
            <a:ext cx="1361905" cy="71428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6792" y="2430032"/>
            <a:ext cx="1361905" cy="71428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1456" y="3303272"/>
            <a:ext cx="1361905" cy="71428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3326685"/>
            <a:ext cx="1361905" cy="71428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8367" y="4189067"/>
            <a:ext cx="1361905" cy="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33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BADEBF-638A-295F-A45D-95F7876546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DC1301-AAB0-3B30-85FB-FD2F33D12E16}"/>
              </a:ext>
            </a:extLst>
          </p:cNvPr>
          <p:cNvSpPr/>
          <p:nvPr/>
        </p:nvSpPr>
        <p:spPr bwMode="white">
          <a:xfrm>
            <a:off x="10224761" y="1677209"/>
            <a:ext cx="190476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7B52C6-0858-AB58-8ABC-2B4D01A148C2}"/>
              </a:ext>
            </a:extLst>
          </p:cNvPr>
          <p:cNvSpPr/>
          <p:nvPr/>
        </p:nvSpPr>
        <p:spPr bwMode="white">
          <a:xfrm>
            <a:off x="1672380" y="2220410"/>
            <a:ext cx="219047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EBD964-CDBA-A08C-AC86-1F5D057B3E0E}"/>
              </a:ext>
            </a:extLst>
          </p:cNvPr>
          <p:cNvSpPr/>
          <p:nvPr/>
        </p:nvSpPr>
        <p:spPr bwMode="white">
          <a:xfrm>
            <a:off x="8481904" y="2696903"/>
            <a:ext cx="380952" cy="31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982F22B-DBFB-098E-682F-04EF0A54691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7108"/>
            <a:ext cx="10800000" cy="224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2E67A8-AD46-B76C-8E1A-73B43A1EAFB7}"/>
              </a:ext>
            </a:extLst>
          </p:cNvPr>
          <p:cNvSpPr/>
          <p:nvPr/>
        </p:nvSpPr>
        <p:spPr bwMode="white">
          <a:xfrm>
            <a:off x="10586666" y="3744746"/>
            <a:ext cx="228572" cy="24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09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A2B656-AC3D-0DF9-E5C6-BF0DBDDEEC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13A69D-A9E9-D126-0140-72F6627C2486}"/>
              </a:ext>
            </a:extLst>
          </p:cNvPr>
          <p:cNvSpPr/>
          <p:nvPr/>
        </p:nvSpPr>
        <p:spPr bwMode="white">
          <a:xfrm>
            <a:off x="2177142" y="3179026"/>
            <a:ext cx="666666" cy="30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B511A8-6426-1E81-781A-7907B21C038D}"/>
              </a:ext>
            </a:extLst>
          </p:cNvPr>
          <p:cNvSpPr/>
          <p:nvPr/>
        </p:nvSpPr>
        <p:spPr bwMode="white">
          <a:xfrm>
            <a:off x="5929523" y="3188580"/>
            <a:ext cx="695238" cy="28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2282882-DA3A-B42A-6DAB-68CA63634EB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0750"/>
            <a:ext cx="10800000" cy="161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4161F7-804E-E46F-4EAD-0D51D369DC71}"/>
              </a:ext>
            </a:extLst>
          </p:cNvPr>
          <p:cNvSpPr/>
          <p:nvPr/>
        </p:nvSpPr>
        <p:spPr bwMode="white">
          <a:xfrm>
            <a:off x="5148571" y="3713788"/>
            <a:ext cx="666666" cy="2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81CA24-B432-9CA2-49AB-A0CA1F7EF738}"/>
              </a:ext>
            </a:extLst>
          </p:cNvPr>
          <p:cNvSpPr/>
          <p:nvPr/>
        </p:nvSpPr>
        <p:spPr bwMode="white">
          <a:xfrm>
            <a:off x="7624761" y="3713788"/>
            <a:ext cx="647619" cy="2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7DE234-1B77-C33A-B766-D0CEE92D9729}"/>
              </a:ext>
            </a:extLst>
          </p:cNvPr>
          <p:cNvSpPr/>
          <p:nvPr/>
        </p:nvSpPr>
        <p:spPr bwMode="white">
          <a:xfrm>
            <a:off x="1529523" y="4238261"/>
            <a:ext cx="676190" cy="29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7D23C6-85D2-54C0-EF66-D0AC9ADA6789}"/>
              </a:ext>
            </a:extLst>
          </p:cNvPr>
          <p:cNvSpPr/>
          <p:nvPr/>
        </p:nvSpPr>
        <p:spPr bwMode="white">
          <a:xfrm>
            <a:off x="5300952" y="4247796"/>
            <a:ext cx="352380" cy="26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8582A5-C70B-43D2-4084-29BB90CEF5F5}"/>
              </a:ext>
            </a:extLst>
          </p:cNvPr>
          <p:cNvSpPr/>
          <p:nvPr/>
        </p:nvSpPr>
        <p:spPr bwMode="white">
          <a:xfrm>
            <a:off x="1558095" y="4772269"/>
            <a:ext cx="666666" cy="2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610F58D-88E2-BD1F-7D21-70A44C0178E9}"/>
              </a:ext>
            </a:extLst>
          </p:cNvPr>
          <p:cNvSpPr/>
          <p:nvPr/>
        </p:nvSpPr>
        <p:spPr bwMode="white">
          <a:xfrm>
            <a:off x="5948571" y="4762734"/>
            <a:ext cx="352380" cy="31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79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EE78B0-7146-FDE9-F4D3-CB5D1621E8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8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E79E81-F969-A2A6-3033-10E28F65AC9C}"/>
              </a:ext>
            </a:extLst>
          </p:cNvPr>
          <p:cNvSpPr/>
          <p:nvPr/>
        </p:nvSpPr>
        <p:spPr bwMode="white">
          <a:xfrm>
            <a:off x="2843809" y="3207086"/>
            <a:ext cx="3952380" cy="315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FE406F-4BCD-C182-D1CF-1F2866F3F665}"/>
              </a:ext>
            </a:extLst>
          </p:cNvPr>
          <p:cNvSpPr/>
          <p:nvPr/>
        </p:nvSpPr>
        <p:spPr bwMode="white">
          <a:xfrm>
            <a:off x="2824761" y="3741978"/>
            <a:ext cx="4304760" cy="32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22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BD79BA-6FB3-630A-DB96-DF2E8880CB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3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864264-4D67-58D0-6FF6-0D71E786D5B8}"/>
              </a:ext>
            </a:extLst>
          </p:cNvPr>
          <p:cNvSpPr/>
          <p:nvPr/>
        </p:nvSpPr>
        <p:spPr bwMode="white">
          <a:xfrm>
            <a:off x="1539046" y="2651973"/>
            <a:ext cx="10317593" cy="32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AB4931-8A5C-FC77-D79F-C2329823451A}"/>
              </a:ext>
            </a:extLst>
          </p:cNvPr>
          <p:cNvSpPr/>
          <p:nvPr/>
        </p:nvSpPr>
        <p:spPr bwMode="white">
          <a:xfrm>
            <a:off x="1196190" y="3186509"/>
            <a:ext cx="5247619" cy="31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956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87DF3-FA61-0C7B-CAB4-64880C75DE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5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6BEB09-9409-B50F-C839-5D4BF9132AF0}"/>
              </a:ext>
            </a:extLst>
          </p:cNvPr>
          <p:cNvSpPr/>
          <p:nvPr/>
        </p:nvSpPr>
        <p:spPr bwMode="white">
          <a:xfrm>
            <a:off x="1367619" y="1595224"/>
            <a:ext cx="6057142" cy="31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13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B7FD71-D1A4-31F4-F00A-3F43771EE9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9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6BEB09-9409-B50F-C839-5D4BF9132AF0}"/>
              </a:ext>
            </a:extLst>
          </p:cNvPr>
          <p:cNvSpPr/>
          <p:nvPr/>
        </p:nvSpPr>
        <p:spPr bwMode="white">
          <a:xfrm>
            <a:off x="8040216" y="739178"/>
            <a:ext cx="1337145" cy="93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418209"/>
            <a:ext cx="10800000" cy="2870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27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2024-01-10T16:50:39Z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