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405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D3854-AE21-1983-A5F4-E9B9D086F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41789"/>
          <a:stretch/>
        </p:blipFill>
        <p:spPr>
          <a:xfrm>
            <a:off x="4617191" y="2780928"/>
            <a:ext cx="2957618" cy="107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87120-38BC-E8F9-C93C-699CDB2B86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3882F-C559-D521-940E-245F80964744}"/>
              </a:ext>
            </a:extLst>
          </p:cNvPr>
          <p:cNvSpPr/>
          <p:nvPr/>
        </p:nvSpPr>
        <p:spPr bwMode="white">
          <a:xfrm>
            <a:off x="2824761" y="1746152"/>
            <a:ext cx="323809" cy="25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C888B-D2B1-02CC-06DB-FCAF4677A6F6}"/>
              </a:ext>
            </a:extLst>
          </p:cNvPr>
          <p:cNvSpPr/>
          <p:nvPr/>
        </p:nvSpPr>
        <p:spPr bwMode="white">
          <a:xfrm>
            <a:off x="7196190" y="1746152"/>
            <a:ext cx="885714" cy="2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A79A1E-17C6-18E8-0B64-0DB3FED3EC77}"/>
              </a:ext>
            </a:extLst>
          </p:cNvPr>
          <p:cNvSpPr/>
          <p:nvPr/>
        </p:nvSpPr>
        <p:spPr bwMode="white">
          <a:xfrm>
            <a:off x="9177142" y="1755709"/>
            <a:ext cx="904761" cy="25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07BE012-F90E-991D-71E0-2CE1F63C48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8449"/>
            <a:ext cx="10800000" cy="299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F3EDE5-6D92-20D0-0F34-5303DB5202D0}"/>
              </a:ext>
            </a:extLst>
          </p:cNvPr>
          <p:cNvSpPr/>
          <p:nvPr/>
        </p:nvSpPr>
        <p:spPr bwMode="white">
          <a:xfrm>
            <a:off x="2586666" y="3828963"/>
            <a:ext cx="609523" cy="27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C593F6-BADC-161F-620F-DE0170882558}"/>
              </a:ext>
            </a:extLst>
          </p:cNvPr>
          <p:cNvSpPr/>
          <p:nvPr/>
        </p:nvSpPr>
        <p:spPr bwMode="white">
          <a:xfrm>
            <a:off x="3910476" y="3819410"/>
            <a:ext cx="2542857" cy="29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3C3525-1323-E4A5-D615-6A085F262660}"/>
              </a:ext>
            </a:extLst>
          </p:cNvPr>
          <p:cNvSpPr/>
          <p:nvPr/>
        </p:nvSpPr>
        <p:spPr bwMode="white">
          <a:xfrm>
            <a:off x="1824761" y="4230208"/>
            <a:ext cx="857142" cy="25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BB3745-36C2-AD18-C34A-B8634519C6F9}"/>
              </a:ext>
            </a:extLst>
          </p:cNvPr>
          <p:cNvSpPr/>
          <p:nvPr/>
        </p:nvSpPr>
        <p:spPr bwMode="white">
          <a:xfrm>
            <a:off x="3691428" y="4220655"/>
            <a:ext cx="3700716" cy="28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591348-F79F-C59A-758E-40C7E48FE05E}"/>
              </a:ext>
            </a:extLst>
          </p:cNvPr>
          <p:cNvSpPr/>
          <p:nvPr/>
        </p:nvSpPr>
        <p:spPr bwMode="white">
          <a:xfrm>
            <a:off x="8815238" y="4220655"/>
            <a:ext cx="1723809" cy="26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DB9946-67DF-C459-9696-2A78B629E5D5}"/>
              </a:ext>
            </a:extLst>
          </p:cNvPr>
          <p:cNvSpPr/>
          <p:nvPr/>
        </p:nvSpPr>
        <p:spPr bwMode="white">
          <a:xfrm>
            <a:off x="8120000" y="4621900"/>
            <a:ext cx="866665" cy="27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8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95004-1DC1-0FA0-8072-3BD5636AA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9F66CA-3B88-853C-2591-D168AB133F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2535"/>
            <a:ext cx="10800000" cy="50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647026"/>
            <a:ext cx="9503856" cy="193944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4079776" y="4853025"/>
            <a:ext cx="2160240" cy="102338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151784" y="4853025"/>
            <a:ext cx="2160240" cy="511692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15680" y="5876410"/>
            <a:ext cx="3024336" cy="504056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215680" y="5444735"/>
            <a:ext cx="3024336" cy="935731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71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61100-BFE0-F14E-1A1F-DAAFD7932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DDF9A-1DB5-FECC-BE78-8670AA9E69FC}"/>
              </a:ext>
            </a:extLst>
          </p:cNvPr>
          <p:cNvSpPr/>
          <p:nvPr/>
        </p:nvSpPr>
        <p:spPr bwMode="white">
          <a:xfrm>
            <a:off x="3053333" y="2355620"/>
            <a:ext cx="2133333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5A9DF1-A6AB-4B39-2FF2-0A2AC94CC53C}"/>
              </a:ext>
            </a:extLst>
          </p:cNvPr>
          <p:cNvSpPr/>
          <p:nvPr/>
        </p:nvSpPr>
        <p:spPr bwMode="white">
          <a:xfrm>
            <a:off x="6834285" y="2966321"/>
            <a:ext cx="2971428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410BCB-79A9-9C85-5DAC-28EA33056E2D}"/>
              </a:ext>
            </a:extLst>
          </p:cNvPr>
          <p:cNvSpPr/>
          <p:nvPr/>
        </p:nvSpPr>
        <p:spPr bwMode="white">
          <a:xfrm>
            <a:off x="3148571" y="4140013"/>
            <a:ext cx="1209523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1E34D1-836E-263B-EC51-FF867D581073}"/>
              </a:ext>
            </a:extLst>
          </p:cNvPr>
          <p:cNvSpPr/>
          <p:nvPr/>
        </p:nvSpPr>
        <p:spPr bwMode="white">
          <a:xfrm>
            <a:off x="5091428" y="4140013"/>
            <a:ext cx="1228571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30134EB-4505-6023-301F-22368EC415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37436"/>
            <a:ext cx="10800000" cy="144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9DC218-6FF2-CC21-649C-E59F900B19D9}"/>
              </a:ext>
            </a:extLst>
          </p:cNvPr>
          <p:cNvSpPr/>
          <p:nvPr/>
        </p:nvSpPr>
        <p:spPr bwMode="white">
          <a:xfrm>
            <a:off x="9958095" y="4652469"/>
            <a:ext cx="219047" cy="22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8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