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FB958-26E0-1D3E-CEF1-D1CADABB0F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93" b="10177"/>
          <a:stretch/>
        </p:blipFill>
        <p:spPr>
          <a:xfrm>
            <a:off x="4967576" y="2476732"/>
            <a:ext cx="2256848" cy="190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g_16777215">
            <a:extLst>
              <a:ext uri="{FF2B5EF4-FFF2-40B4-BE49-F238E27FC236}">
                <a16:creationId xmlns:a16="http://schemas.microsoft.com/office/drawing/2014/main" id="{4E0F6BB9-4E61-32C9-9BC7-CBB2EE51AA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36423"/>
            <a:ext cx="10800000" cy="305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52688"/>
            <a:ext cx="1512000" cy="783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096" y="3153499"/>
            <a:ext cx="1512000" cy="783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688" y="3995119"/>
            <a:ext cx="1512000" cy="783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991" y="3988398"/>
            <a:ext cx="1512000" cy="783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68" y="4809075"/>
            <a:ext cx="1512000" cy="783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3960" y="4818920"/>
            <a:ext cx="2970000" cy="7853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1088161"/>
            <a:ext cx="10800000" cy="148059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847528" y="182844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15880" y="182844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16080" y="182844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632504" y="182844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97904" y="2256000"/>
            <a:ext cx="32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303912" y="225201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104112" y="225201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4392" y="2252017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C008C"/>
                </a:solidFill>
              </a:rPr>
              <a:t>√</a:t>
            </a:r>
            <a:endParaRPr lang="zh-CN" altLang="en-US" dirty="0">
              <a:solidFill>
                <a:srgbClr val="EC0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19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FBD7F-4BA3-8ABC-D333-BEE36BC152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4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19BBD-504D-2301-E6B7-83D334A7E5E2}"/>
              </a:ext>
            </a:extLst>
          </p:cNvPr>
          <p:cNvSpPr/>
          <p:nvPr/>
        </p:nvSpPr>
        <p:spPr bwMode="white">
          <a:xfrm>
            <a:off x="4367619" y="1659612"/>
            <a:ext cx="333333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AFC758-7779-DF5F-C8A1-9CBC8D847E3E}"/>
              </a:ext>
            </a:extLst>
          </p:cNvPr>
          <p:cNvSpPr/>
          <p:nvPr/>
        </p:nvSpPr>
        <p:spPr bwMode="white">
          <a:xfrm>
            <a:off x="7081904" y="1659612"/>
            <a:ext cx="333333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8EDE6-B371-4309-C721-CB4B4CF45AFF}"/>
              </a:ext>
            </a:extLst>
          </p:cNvPr>
          <p:cNvSpPr/>
          <p:nvPr/>
        </p:nvSpPr>
        <p:spPr bwMode="white">
          <a:xfrm>
            <a:off x="9177142" y="1669162"/>
            <a:ext cx="342858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4BABBA-27DA-6816-AC65-22C4CFCD8C1C}"/>
              </a:ext>
            </a:extLst>
          </p:cNvPr>
          <p:cNvSpPr/>
          <p:nvPr/>
        </p:nvSpPr>
        <p:spPr bwMode="white">
          <a:xfrm>
            <a:off x="4662857" y="2318574"/>
            <a:ext cx="333333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AA1385-7C56-5593-71E0-F376ED2A7387}"/>
              </a:ext>
            </a:extLst>
          </p:cNvPr>
          <p:cNvSpPr/>
          <p:nvPr/>
        </p:nvSpPr>
        <p:spPr bwMode="white">
          <a:xfrm>
            <a:off x="6767619" y="2309023"/>
            <a:ext cx="342857" cy="2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80FB30-73DB-0BBA-6426-18E662F301DE}"/>
              </a:ext>
            </a:extLst>
          </p:cNvPr>
          <p:cNvSpPr/>
          <p:nvPr/>
        </p:nvSpPr>
        <p:spPr bwMode="white">
          <a:xfrm>
            <a:off x="9481904" y="2328124"/>
            <a:ext cx="333333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796357-680F-F259-E163-F1C4243C5A43}"/>
              </a:ext>
            </a:extLst>
          </p:cNvPr>
          <p:cNvSpPr/>
          <p:nvPr/>
        </p:nvSpPr>
        <p:spPr bwMode="white">
          <a:xfrm>
            <a:off x="4358095" y="2967985"/>
            <a:ext cx="342857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1A43DF-5371-32D2-0B3D-1B6015E1A7F3}"/>
              </a:ext>
            </a:extLst>
          </p:cNvPr>
          <p:cNvSpPr/>
          <p:nvPr/>
        </p:nvSpPr>
        <p:spPr bwMode="white">
          <a:xfrm>
            <a:off x="6767619" y="2967985"/>
            <a:ext cx="342857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9E17BB-D523-3E39-DF0E-FCE9E1FE7A7E}"/>
              </a:ext>
            </a:extLst>
          </p:cNvPr>
          <p:cNvSpPr/>
          <p:nvPr/>
        </p:nvSpPr>
        <p:spPr bwMode="white">
          <a:xfrm>
            <a:off x="9481904" y="2967985"/>
            <a:ext cx="342858" cy="2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DBC73-E7BC-DFE8-216E-A45283C0B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786400-DB6D-2109-24FD-3FE28BEA0C83}"/>
              </a:ext>
            </a:extLst>
          </p:cNvPr>
          <p:cNvSpPr/>
          <p:nvPr/>
        </p:nvSpPr>
        <p:spPr bwMode="white">
          <a:xfrm>
            <a:off x="1548571" y="1621021"/>
            <a:ext cx="647619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F00109-B8EE-46FB-1982-E332A9AE56DE}"/>
              </a:ext>
            </a:extLst>
          </p:cNvPr>
          <p:cNvSpPr/>
          <p:nvPr/>
        </p:nvSpPr>
        <p:spPr bwMode="white">
          <a:xfrm>
            <a:off x="3805714" y="1621021"/>
            <a:ext cx="619047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2CA9F-5F16-E916-E30F-17805066FE3B}"/>
              </a:ext>
            </a:extLst>
          </p:cNvPr>
          <p:cNvSpPr/>
          <p:nvPr/>
        </p:nvSpPr>
        <p:spPr bwMode="white">
          <a:xfrm>
            <a:off x="6405714" y="1621021"/>
            <a:ext cx="285714" cy="2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D6F037-6422-1401-76A3-C15B7A6C3C5C}"/>
              </a:ext>
            </a:extLst>
          </p:cNvPr>
          <p:cNvSpPr/>
          <p:nvPr/>
        </p:nvSpPr>
        <p:spPr bwMode="white">
          <a:xfrm>
            <a:off x="8920000" y="1621021"/>
            <a:ext cx="647619" cy="2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6A1CFD-6C68-86D2-894F-F036D1130B93}"/>
              </a:ext>
            </a:extLst>
          </p:cNvPr>
          <p:cNvSpPr/>
          <p:nvPr/>
        </p:nvSpPr>
        <p:spPr bwMode="white">
          <a:xfrm>
            <a:off x="1548571" y="2031432"/>
            <a:ext cx="638095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F946BD-5C4B-16F0-6B4C-4443EEB0FE89}"/>
              </a:ext>
            </a:extLst>
          </p:cNvPr>
          <p:cNvSpPr/>
          <p:nvPr/>
        </p:nvSpPr>
        <p:spPr bwMode="white">
          <a:xfrm>
            <a:off x="3824761" y="2031432"/>
            <a:ext cx="619047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709487-D409-86CE-0FEF-99E096723677}"/>
              </a:ext>
            </a:extLst>
          </p:cNvPr>
          <p:cNvSpPr/>
          <p:nvPr/>
        </p:nvSpPr>
        <p:spPr bwMode="white">
          <a:xfrm>
            <a:off x="6367619" y="2021887"/>
            <a:ext cx="628571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65D9DC-A061-CBCD-7C0C-A5E6A84C465C}"/>
              </a:ext>
            </a:extLst>
          </p:cNvPr>
          <p:cNvSpPr/>
          <p:nvPr/>
        </p:nvSpPr>
        <p:spPr bwMode="white">
          <a:xfrm>
            <a:off x="8948571" y="2021887"/>
            <a:ext cx="1228571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70A5DB-1586-3CBA-879C-025A410FD5C3}"/>
              </a:ext>
            </a:extLst>
          </p:cNvPr>
          <p:cNvSpPr/>
          <p:nvPr/>
        </p:nvSpPr>
        <p:spPr bwMode="white">
          <a:xfrm>
            <a:off x="1453333" y="3386742"/>
            <a:ext cx="628571" cy="2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1824A2-21B8-D6D3-C19B-980E037A4D6F}"/>
              </a:ext>
            </a:extLst>
          </p:cNvPr>
          <p:cNvSpPr/>
          <p:nvPr/>
        </p:nvSpPr>
        <p:spPr bwMode="white">
          <a:xfrm>
            <a:off x="5815238" y="3386742"/>
            <a:ext cx="647619" cy="2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C0704A-B57F-0D4B-D64E-C2A55C1FF78A}"/>
              </a:ext>
            </a:extLst>
          </p:cNvPr>
          <p:cNvSpPr/>
          <p:nvPr/>
        </p:nvSpPr>
        <p:spPr bwMode="white">
          <a:xfrm>
            <a:off x="2081904" y="3787608"/>
            <a:ext cx="619047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CEE8BB-8622-45ED-621D-D28AF993B168}"/>
              </a:ext>
            </a:extLst>
          </p:cNvPr>
          <p:cNvSpPr/>
          <p:nvPr/>
        </p:nvSpPr>
        <p:spPr bwMode="white">
          <a:xfrm>
            <a:off x="4939047" y="3778063"/>
            <a:ext cx="619047" cy="2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BEC69C-D0BE-2134-EEB9-B8995312719D}"/>
              </a:ext>
            </a:extLst>
          </p:cNvPr>
          <p:cNvSpPr/>
          <p:nvPr/>
        </p:nvSpPr>
        <p:spPr bwMode="white">
          <a:xfrm>
            <a:off x="2681904" y="4178930"/>
            <a:ext cx="619047" cy="2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90F044E-FC97-C49E-327C-F948E09D4583}"/>
              </a:ext>
            </a:extLst>
          </p:cNvPr>
          <p:cNvSpPr/>
          <p:nvPr/>
        </p:nvSpPr>
        <p:spPr bwMode="white">
          <a:xfrm>
            <a:off x="4958095" y="4178930"/>
            <a:ext cx="600000" cy="2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66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03A40-A853-886D-E27E-1EC1DEE1F3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4F2B1-8CEE-8D84-7DD6-94BA52E67A61}"/>
              </a:ext>
            </a:extLst>
          </p:cNvPr>
          <p:cNvSpPr/>
          <p:nvPr/>
        </p:nvSpPr>
        <p:spPr bwMode="white">
          <a:xfrm>
            <a:off x="1320000" y="2001797"/>
            <a:ext cx="4971428" cy="2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601DF-3B81-C70F-2F54-23DFE995F167}"/>
              </a:ext>
            </a:extLst>
          </p:cNvPr>
          <p:cNvSpPr/>
          <p:nvPr/>
        </p:nvSpPr>
        <p:spPr bwMode="white">
          <a:xfrm>
            <a:off x="8881904" y="3231834"/>
            <a:ext cx="466666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BC7F82-65B0-DD2E-5A28-60E17988AFA3}"/>
              </a:ext>
            </a:extLst>
          </p:cNvPr>
          <p:cNvSpPr/>
          <p:nvPr/>
        </p:nvSpPr>
        <p:spPr bwMode="white">
          <a:xfrm>
            <a:off x="7910476" y="3622775"/>
            <a:ext cx="409523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576E6C-2AD1-94C5-A762-9B230A88EDF9}"/>
              </a:ext>
            </a:extLst>
          </p:cNvPr>
          <p:cNvSpPr/>
          <p:nvPr/>
        </p:nvSpPr>
        <p:spPr bwMode="white">
          <a:xfrm>
            <a:off x="8558095" y="4395124"/>
            <a:ext cx="599999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13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</Words>
  <Application>Microsoft Office PowerPoint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2024-01-10T15:57:23Z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