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DAFB3-B8F4-4510-555C-BFF0FAC94F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 b="33375"/>
          <a:stretch/>
        </p:blipFill>
        <p:spPr>
          <a:xfrm>
            <a:off x="4176664" y="2920580"/>
            <a:ext cx="3838672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C24DE-A26A-AE66-3E99-3C7280A0F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90560-64F3-0E56-69D5-2B0850BBD92E}"/>
              </a:ext>
            </a:extLst>
          </p:cNvPr>
          <p:cNvSpPr/>
          <p:nvPr/>
        </p:nvSpPr>
        <p:spPr bwMode="white">
          <a:xfrm>
            <a:off x="10472380" y="1679290"/>
            <a:ext cx="304761" cy="27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1205B-DE9F-B89F-D632-19A2CCE9366C}"/>
              </a:ext>
            </a:extLst>
          </p:cNvPr>
          <p:cNvSpPr/>
          <p:nvPr/>
        </p:nvSpPr>
        <p:spPr bwMode="white">
          <a:xfrm>
            <a:off x="10472380" y="2166747"/>
            <a:ext cx="304761" cy="27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DEBA8E-804D-9936-4088-C7D997451F4E}"/>
              </a:ext>
            </a:extLst>
          </p:cNvPr>
          <p:cNvSpPr/>
          <p:nvPr/>
        </p:nvSpPr>
        <p:spPr bwMode="white">
          <a:xfrm>
            <a:off x="10510476" y="2701994"/>
            <a:ext cx="266666" cy="20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0FA4B2F-FA16-AC95-C3A1-B747F720F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4756"/>
            <a:ext cx="10800000" cy="261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F4BE70-E3FB-3222-D301-C2B23B21E7CA}"/>
              </a:ext>
            </a:extLst>
          </p:cNvPr>
          <p:cNvSpPr/>
          <p:nvPr/>
        </p:nvSpPr>
        <p:spPr bwMode="white">
          <a:xfrm>
            <a:off x="7520000" y="3265290"/>
            <a:ext cx="219047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18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C1A3B-3B04-5B08-06D6-A16C7719CF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84784"/>
            <a:ext cx="10146586" cy="223207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F4BE70-E3FB-3222-D301-C2B23B21E7CA}"/>
              </a:ext>
            </a:extLst>
          </p:cNvPr>
          <p:cNvSpPr/>
          <p:nvPr/>
        </p:nvSpPr>
        <p:spPr bwMode="white">
          <a:xfrm>
            <a:off x="8688288" y="1118834"/>
            <a:ext cx="1224136" cy="5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2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7383A-B30C-764F-98FB-B21BB1A5E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99D0E-86BA-19F8-6C78-6F8B562F9106}"/>
              </a:ext>
            </a:extLst>
          </p:cNvPr>
          <p:cNvSpPr/>
          <p:nvPr/>
        </p:nvSpPr>
        <p:spPr bwMode="white">
          <a:xfrm>
            <a:off x="1529523" y="2682248"/>
            <a:ext cx="10471133" cy="27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6059EC-AE13-2A6C-D689-6016D92F340E}"/>
              </a:ext>
            </a:extLst>
          </p:cNvPr>
          <p:cNvSpPr/>
          <p:nvPr/>
        </p:nvSpPr>
        <p:spPr bwMode="white">
          <a:xfrm>
            <a:off x="1253333" y="3179080"/>
            <a:ext cx="2828571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1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5A4B8-A3EC-AA85-C27F-5CF9ECF882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B20E1-98B6-CEA8-86FF-153E15ADFC48}"/>
              </a:ext>
            </a:extLst>
          </p:cNvPr>
          <p:cNvSpPr/>
          <p:nvPr/>
        </p:nvSpPr>
        <p:spPr bwMode="white">
          <a:xfrm>
            <a:off x="5672380" y="2163480"/>
            <a:ext cx="1209523" cy="2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08CCE4-F44C-C966-EC4F-2AA160E43E29}"/>
              </a:ext>
            </a:extLst>
          </p:cNvPr>
          <p:cNvSpPr/>
          <p:nvPr/>
        </p:nvSpPr>
        <p:spPr bwMode="white">
          <a:xfrm>
            <a:off x="3443809" y="2659136"/>
            <a:ext cx="2104761" cy="2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AEE560-5356-4CF8-1070-06B0123A3FD5}"/>
              </a:ext>
            </a:extLst>
          </p:cNvPr>
          <p:cNvSpPr/>
          <p:nvPr/>
        </p:nvSpPr>
        <p:spPr bwMode="white">
          <a:xfrm>
            <a:off x="6272380" y="2659136"/>
            <a:ext cx="2085714" cy="2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8B4EBB4-BCA9-63D6-9435-F663D99570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5297"/>
            <a:ext cx="10800000" cy="24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CF1078-8F9A-4072-5741-6DBAD6D3AE1D}"/>
              </a:ext>
            </a:extLst>
          </p:cNvPr>
          <p:cNvSpPr/>
          <p:nvPr/>
        </p:nvSpPr>
        <p:spPr bwMode="white">
          <a:xfrm>
            <a:off x="3091428" y="3169695"/>
            <a:ext cx="323809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B3096F-D937-766C-3EE0-8B64B5260A5E}"/>
              </a:ext>
            </a:extLst>
          </p:cNvPr>
          <p:cNvSpPr/>
          <p:nvPr/>
        </p:nvSpPr>
        <p:spPr bwMode="white">
          <a:xfrm>
            <a:off x="4929523" y="3169695"/>
            <a:ext cx="885714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FF61C4-08BC-37FB-B7C2-804A372C17B4}"/>
              </a:ext>
            </a:extLst>
          </p:cNvPr>
          <p:cNvSpPr/>
          <p:nvPr/>
        </p:nvSpPr>
        <p:spPr bwMode="white">
          <a:xfrm>
            <a:off x="8500952" y="3169695"/>
            <a:ext cx="1228570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97ABC7-8209-CEA2-03AB-EE2EA9060DAE}"/>
              </a:ext>
            </a:extLst>
          </p:cNvPr>
          <p:cNvSpPr/>
          <p:nvPr/>
        </p:nvSpPr>
        <p:spPr bwMode="white">
          <a:xfrm>
            <a:off x="3386666" y="4161149"/>
            <a:ext cx="304761" cy="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3AF3C4-A2DE-284D-75C4-2D68313B2AAC}"/>
              </a:ext>
            </a:extLst>
          </p:cNvPr>
          <p:cNvSpPr/>
          <p:nvPr/>
        </p:nvSpPr>
        <p:spPr bwMode="white">
          <a:xfrm>
            <a:off x="3358095" y="4237415"/>
            <a:ext cx="533333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C574DF-846B-7C0B-DBBB-5FA4D90E8522}"/>
              </a:ext>
            </a:extLst>
          </p:cNvPr>
          <p:cNvSpPr/>
          <p:nvPr/>
        </p:nvSpPr>
        <p:spPr bwMode="white">
          <a:xfrm>
            <a:off x="7539047" y="4142083"/>
            <a:ext cx="342857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4FFF97-03EC-E950-9B1A-489E598EB5AA}"/>
              </a:ext>
            </a:extLst>
          </p:cNvPr>
          <p:cNvSpPr/>
          <p:nvPr/>
        </p:nvSpPr>
        <p:spPr bwMode="white">
          <a:xfrm>
            <a:off x="4272380" y="4637810"/>
            <a:ext cx="609523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02906C-96A3-3A41-2518-88CC3BEF11AD}"/>
              </a:ext>
            </a:extLst>
          </p:cNvPr>
          <p:cNvSpPr/>
          <p:nvPr/>
        </p:nvSpPr>
        <p:spPr bwMode="white">
          <a:xfrm>
            <a:off x="5596190" y="4637810"/>
            <a:ext cx="628571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DEB477-73BF-D181-1E85-47AF81030046}"/>
              </a:ext>
            </a:extLst>
          </p:cNvPr>
          <p:cNvSpPr/>
          <p:nvPr/>
        </p:nvSpPr>
        <p:spPr bwMode="white">
          <a:xfrm>
            <a:off x="6929523" y="4637810"/>
            <a:ext cx="600000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50E31C-444A-5713-0DBB-F3290D856BA1}"/>
              </a:ext>
            </a:extLst>
          </p:cNvPr>
          <p:cNvSpPr/>
          <p:nvPr/>
        </p:nvSpPr>
        <p:spPr bwMode="white">
          <a:xfrm>
            <a:off x="8262857" y="4637810"/>
            <a:ext cx="590476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BD4C0A-CA2D-C7A1-7756-BEA40C35071D}"/>
              </a:ext>
            </a:extLst>
          </p:cNvPr>
          <p:cNvSpPr/>
          <p:nvPr/>
        </p:nvSpPr>
        <p:spPr bwMode="white">
          <a:xfrm>
            <a:off x="9615238" y="4637810"/>
            <a:ext cx="609523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DD475C-43EF-B6C3-20D7-78D0B478A87C}"/>
              </a:ext>
            </a:extLst>
          </p:cNvPr>
          <p:cNvSpPr/>
          <p:nvPr/>
        </p:nvSpPr>
        <p:spPr bwMode="white">
          <a:xfrm>
            <a:off x="3520000" y="5133537"/>
            <a:ext cx="323809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6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