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51F89-306F-E247-FE3B-51A8F08393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38705"/>
          <a:stretch/>
        </p:blipFill>
        <p:spPr>
          <a:xfrm>
            <a:off x="3143672" y="3074624"/>
            <a:ext cx="5904656" cy="70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D597B-5DF4-E8DC-00E7-F2ED2AB16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EA329B-1472-1B91-76F2-0D53C3F3A8B8}"/>
              </a:ext>
            </a:extLst>
          </p:cNvPr>
          <p:cNvSpPr/>
          <p:nvPr/>
        </p:nvSpPr>
        <p:spPr bwMode="white">
          <a:xfrm>
            <a:off x="5491428" y="1525356"/>
            <a:ext cx="266666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54F4E-8E07-C981-6B54-BB3E20CFB063}"/>
              </a:ext>
            </a:extLst>
          </p:cNvPr>
          <p:cNvSpPr/>
          <p:nvPr/>
        </p:nvSpPr>
        <p:spPr bwMode="white">
          <a:xfrm>
            <a:off x="5510476" y="2498501"/>
            <a:ext cx="228571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0FC1C09-B54E-77CD-149F-1300ABA745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19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A5325-B272-974D-7DA4-B6AEAA552B54}"/>
              </a:ext>
            </a:extLst>
          </p:cNvPr>
          <p:cNvSpPr/>
          <p:nvPr/>
        </p:nvSpPr>
        <p:spPr bwMode="white">
          <a:xfrm>
            <a:off x="7586666" y="3447492"/>
            <a:ext cx="219047" cy="2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ACAA5-97FC-4C9E-2D3A-17D39F70DC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822D18-88DD-7DAA-6636-659EFA837500}"/>
              </a:ext>
            </a:extLst>
          </p:cNvPr>
          <p:cNvSpPr/>
          <p:nvPr/>
        </p:nvSpPr>
        <p:spPr bwMode="white">
          <a:xfrm>
            <a:off x="10481904" y="1591187"/>
            <a:ext cx="304762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8DF3E0-73E2-1EF8-DD9F-71778C0851BB}"/>
              </a:ext>
            </a:extLst>
          </p:cNvPr>
          <p:cNvSpPr/>
          <p:nvPr/>
        </p:nvSpPr>
        <p:spPr bwMode="white">
          <a:xfrm>
            <a:off x="10481904" y="3058184"/>
            <a:ext cx="304762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F0D9C-78FF-24B1-4020-0C91381AB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66067A-2E33-898A-F150-30C694ACCACD}"/>
              </a:ext>
            </a:extLst>
          </p:cNvPr>
          <p:cNvSpPr/>
          <p:nvPr/>
        </p:nvSpPr>
        <p:spPr bwMode="white">
          <a:xfrm>
            <a:off x="5405714" y="1544156"/>
            <a:ext cx="1990476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DB8ED7-5937-7562-CE44-DC8FEA619BC6}"/>
              </a:ext>
            </a:extLst>
          </p:cNvPr>
          <p:cNvSpPr/>
          <p:nvPr/>
        </p:nvSpPr>
        <p:spPr bwMode="white">
          <a:xfrm>
            <a:off x="7158095" y="2478679"/>
            <a:ext cx="971428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08C2F7-C357-E7D5-DC14-3AD7586627A5}"/>
              </a:ext>
            </a:extLst>
          </p:cNvPr>
          <p:cNvSpPr/>
          <p:nvPr/>
        </p:nvSpPr>
        <p:spPr bwMode="white">
          <a:xfrm>
            <a:off x="3510476" y="2841045"/>
            <a:ext cx="4817772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3C4026-85F2-9B9F-C58C-C053609F26F9}"/>
              </a:ext>
            </a:extLst>
          </p:cNvPr>
          <p:cNvSpPr/>
          <p:nvPr/>
        </p:nvSpPr>
        <p:spPr bwMode="white">
          <a:xfrm>
            <a:off x="10300952" y="2850581"/>
            <a:ext cx="314285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0FB51C-972E-C469-8479-32176D06A452}"/>
              </a:ext>
            </a:extLst>
          </p:cNvPr>
          <p:cNvSpPr/>
          <p:nvPr/>
        </p:nvSpPr>
        <p:spPr bwMode="white">
          <a:xfrm>
            <a:off x="1415238" y="3232019"/>
            <a:ext cx="1780952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136FC0-6AF8-7F76-089D-CCAF19CAC1D5}"/>
              </a:ext>
            </a:extLst>
          </p:cNvPr>
          <p:cNvSpPr/>
          <p:nvPr/>
        </p:nvSpPr>
        <p:spPr bwMode="white">
          <a:xfrm>
            <a:off x="3520000" y="3241555"/>
            <a:ext cx="4736240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5A2971-4660-A4E7-CABE-DCCB0D661E6E}"/>
              </a:ext>
            </a:extLst>
          </p:cNvPr>
          <p:cNvSpPr/>
          <p:nvPr/>
        </p:nvSpPr>
        <p:spPr bwMode="white">
          <a:xfrm>
            <a:off x="8624761" y="3251091"/>
            <a:ext cx="1961904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B18457-0851-CA71-551B-083F735CFCE6}"/>
              </a:ext>
            </a:extLst>
          </p:cNvPr>
          <p:cNvSpPr/>
          <p:nvPr/>
        </p:nvSpPr>
        <p:spPr bwMode="white">
          <a:xfrm>
            <a:off x="1377142" y="3642065"/>
            <a:ext cx="1276190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F92547-DCE7-393D-4CDD-477FADB0D258}"/>
              </a:ext>
            </a:extLst>
          </p:cNvPr>
          <p:cNvSpPr/>
          <p:nvPr/>
        </p:nvSpPr>
        <p:spPr bwMode="white">
          <a:xfrm>
            <a:off x="3510476" y="3632529"/>
            <a:ext cx="4745764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BB6DC2-EE95-A3A3-619F-8C571808F235}"/>
              </a:ext>
            </a:extLst>
          </p:cNvPr>
          <p:cNvSpPr/>
          <p:nvPr/>
        </p:nvSpPr>
        <p:spPr bwMode="white">
          <a:xfrm>
            <a:off x="8624761" y="3632529"/>
            <a:ext cx="1999999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40B174F-CFC9-EA50-6A5D-E7FFE494B507}"/>
              </a:ext>
            </a:extLst>
          </p:cNvPr>
          <p:cNvSpPr/>
          <p:nvPr/>
        </p:nvSpPr>
        <p:spPr bwMode="white">
          <a:xfrm>
            <a:off x="3520000" y="4023503"/>
            <a:ext cx="4808248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33046A5-8AB0-697E-F978-06B18DF4CD66}"/>
              </a:ext>
            </a:extLst>
          </p:cNvPr>
          <p:cNvSpPr/>
          <p:nvPr/>
        </p:nvSpPr>
        <p:spPr bwMode="white">
          <a:xfrm>
            <a:off x="8643809" y="4042575"/>
            <a:ext cx="980952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F8E1665-03CC-D57B-1F40-51A23E1E4531}"/>
              </a:ext>
            </a:extLst>
          </p:cNvPr>
          <p:cNvSpPr/>
          <p:nvPr/>
        </p:nvSpPr>
        <p:spPr bwMode="white">
          <a:xfrm>
            <a:off x="3510477" y="4414477"/>
            <a:ext cx="4066666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58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0D5C2-180E-135A-C6E4-B07774B10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2A4A9-8B3E-B6C5-2A27-8DF50DCAB980}"/>
              </a:ext>
            </a:extLst>
          </p:cNvPr>
          <p:cNvSpPr/>
          <p:nvPr/>
        </p:nvSpPr>
        <p:spPr bwMode="white">
          <a:xfrm>
            <a:off x="1891428" y="1602484"/>
            <a:ext cx="342857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5C60F-0FD2-2635-99F1-A329967193CF}"/>
              </a:ext>
            </a:extLst>
          </p:cNvPr>
          <p:cNvSpPr/>
          <p:nvPr/>
        </p:nvSpPr>
        <p:spPr bwMode="white">
          <a:xfrm>
            <a:off x="4329523" y="1612036"/>
            <a:ext cx="190476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7514FD-1FA8-8EB6-79D7-A7BAC15E264A}"/>
              </a:ext>
            </a:extLst>
          </p:cNvPr>
          <p:cNvSpPr/>
          <p:nvPr/>
        </p:nvSpPr>
        <p:spPr bwMode="white">
          <a:xfrm>
            <a:off x="5148571" y="1602484"/>
            <a:ext cx="333333" cy="2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965529-02F4-AABC-FA98-6323C4407318}"/>
              </a:ext>
            </a:extLst>
          </p:cNvPr>
          <p:cNvSpPr/>
          <p:nvPr/>
        </p:nvSpPr>
        <p:spPr bwMode="white">
          <a:xfrm>
            <a:off x="7843809" y="1612036"/>
            <a:ext cx="314285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D82BD4-88C4-DEB4-D16B-AE9033483B3E}"/>
              </a:ext>
            </a:extLst>
          </p:cNvPr>
          <p:cNvSpPr/>
          <p:nvPr/>
        </p:nvSpPr>
        <p:spPr bwMode="white">
          <a:xfrm>
            <a:off x="9891428" y="1602484"/>
            <a:ext cx="342857" cy="2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71F3B3-9E10-CB6C-AE16-5520F9726769}"/>
              </a:ext>
            </a:extLst>
          </p:cNvPr>
          <p:cNvSpPr/>
          <p:nvPr/>
        </p:nvSpPr>
        <p:spPr bwMode="white">
          <a:xfrm>
            <a:off x="1605714" y="2099229"/>
            <a:ext cx="323809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C1032C-292C-2BB6-05E6-91E6AFB911B7}"/>
              </a:ext>
            </a:extLst>
          </p:cNvPr>
          <p:cNvSpPr/>
          <p:nvPr/>
        </p:nvSpPr>
        <p:spPr bwMode="white">
          <a:xfrm>
            <a:off x="3672380" y="2080123"/>
            <a:ext cx="342857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0A8D2D-7723-7D20-7959-EA796B5A51DA}"/>
              </a:ext>
            </a:extLst>
          </p:cNvPr>
          <p:cNvSpPr/>
          <p:nvPr/>
        </p:nvSpPr>
        <p:spPr bwMode="white">
          <a:xfrm>
            <a:off x="7224761" y="2099229"/>
            <a:ext cx="342858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BD5B71-397E-E8A4-9BDC-505CE38AF3DE}"/>
              </a:ext>
            </a:extLst>
          </p:cNvPr>
          <p:cNvSpPr/>
          <p:nvPr/>
        </p:nvSpPr>
        <p:spPr bwMode="white">
          <a:xfrm>
            <a:off x="9615238" y="2089676"/>
            <a:ext cx="285714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A821169-D99A-6265-F890-8EE7DBEEEE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86756"/>
            <a:ext cx="10800000" cy="235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252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