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1" r:id="rId3"/>
    <p:sldId id="329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4D8FE6-3750-4AD0-E806-C8439F27ED1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892" b="29029"/>
          <a:stretch/>
        </p:blipFill>
        <p:spPr>
          <a:xfrm>
            <a:off x="4727848" y="2955025"/>
            <a:ext cx="2736304" cy="874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FCBFFB-287E-13FC-08DF-1256471D20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0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F34315-D7CF-5376-4689-1951A6AAD163}"/>
              </a:ext>
            </a:extLst>
          </p:cNvPr>
          <p:cNvSpPr/>
          <p:nvPr/>
        </p:nvSpPr>
        <p:spPr bwMode="white">
          <a:xfrm>
            <a:off x="3862857" y="1648856"/>
            <a:ext cx="1247619" cy="2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E05713-B972-6D1E-0E85-1345BF9A4B82}"/>
              </a:ext>
            </a:extLst>
          </p:cNvPr>
          <p:cNvSpPr/>
          <p:nvPr/>
        </p:nvSpPr>
        <p:spPr bwMode="white">
          <a:xfrm>
            <a:off x="1127448" y="2492897"/>
            <a:ext cx="2459217" cy="38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AC04AD-C671-DD6E-D7E4-AC0B693F2E0E}"/>
              </a:ext>
            </a:extLst>
          </p:cNvPr>
          <p:cNvSpPr/>
          <p:nvPr/>
        </p:nvSpPr>
        <p:spPr bwMode="white">
          <a:xfrm>
            <a:off x="4929523" y="2592643"/>
            <a:ext cx="4838095" cy="28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2F1ECA5-A2C7-A670-15A8-E9E125E1B7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02570"/>
            <a:ext cx="10800000" cy="2049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A1AEBE-11A0-8826-CABA-A0933FEF1538}"/>
              </a:ext>
            </a:extLst>
          </p:cNvPr>
          <p:cNvSpPr/>
          <p:nvPr/>
        </p:nvSpPr>
        <p:spPr bwMode="white">
          <a:xfrm>
            <a:off x="1548571" y="4165795"/>
            <a:ext cx="9857142" cy="2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344896E-29E6-05A3-0D55-11A65B2A861D}"/>
              </a:ext>
            </a:extLst>
          </p:cNvPr>
          <p:cNvSpPr/>
          <p:nvPr/>
        </p:nvSpPr>
        <p:spPr bwMode="white">
          <a:xfrm>
            <a:off x="1055441" y="4595474"/>
            <a:ext cx="4245512" cy="32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962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34347F-7A88-32E3-7601-E04FB464FE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1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F94540-951E-EA58-2574-E3AF4F8E1D2E}"/>
              </a:ext>
            </a:extLst>
          </p:cNvPr>
          <p:cNvSpPr/>
          <p:nvPr/>
        </p:nvSpPr>
        <p:spPr bwMode="white">
          <a:xfrm>
            <a:off x="3215238" y="1667707"/>
            <a:ext cx="1219047" cy="285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FA4E82-C216-3910-5946-F42AEABE117E}"/>
              </a:ext>
            </a:extLst>
          </p:cNvPr>
          <p:cNvSpPr/>
          <p:nvPr/>
        </p:nvSpPr>
        <p:spPr bwMode="white">
          <a:xfrm>
            <a:off x="7120000" y="1677237"/>
            <a:ext cx="1219048" cy="266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F2FEDB-45F3-F077-F140-39A542337BA0}"/>
              </a:ext>
            </a:extLst>
          </p:cNvPr>
          <p:cNvSpPr/>
          <p:nvPr/>
        </p:nvSpPr>
        <p:spPr bwMode="white">
          <a:xfrm>
            <a:off x="1843809" y="2144218"/>
            <a:ext cx="1209523" cy="276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7E3659-FD56-4273-014C-5E9112074332}"/>
              </a:ext>
            </a:extLst>
          </p:cNvPr>
          <p:cNvSpPr/>
          <p:nvPr/>
        </p:nvSpPr>
        <p:spPr bwMode="white">
          <a:xfrm>
            <a:off x="8453333" y="2144218"/>
            <a:ext cx="1228571" cy="276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231A51-DA6A-600B-2CDA-5EA8CE105F60}"/>
              </a:ext>
            </a:extLst>
          </p:cNvPr>
          <p:cNvSpPr/>
          <p:nvPr/>
        </p:nvSpPr>
        <p:spPr bwMode="white">
          <a:xfrm>
            <a:off x="5520000" y="2611200"/>
            <a:ext cx="3333332" cy="285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4E6E6FD6-63DF-323E-DA97-313138BF9B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63819"/>
            <a:ext cx="10800000" cy="1956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5FED304-8CC0-C79C-E619-0B92D44CF681}"/>
              </a:ext>
            </a:extLst>
          </p:cNvPr>
          <p:cNvSpPr/>
          <p:nvPr/>
        </p:nvSpPr>
        <p:spPr bwMode="white">
          <a:xfrm>
            <a:off x="4910476" y="3068825"/>
            <a:ext cx="352380" cy="295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9343F60-3597-F80A-6F0D-64AB5298BD46}"/>
              </a:ext>
            </a:extLst>
          </p:cNvPr>
          <p:cNvSpPr/>
          <p:nvPr/>
        </p:nvSpPr>
        <p:spPr bwMode="white">
          <a:xfrm>
            <a:off x="2653333" y="3536582"/>
            <a:ext cx="352380" cy="295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65FFB2B-D8E6-8E43-A0BB-FD9C87092878}"/>
              </a:ext>
            </a:extLst>
          </p:cNvPr>
          <p:cNvSpPr/>
          <p:nvPr/>
        </p:nvSpPr>
        <p:spPr bwMode="white">
          <a:xfrm>
            <a:off x="2358095" y="4481643"/>
            <a:ext cx="352380" cy="295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71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DC8AAA-1720-0073-D3BE-A57DE8F228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61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E8343AE-D2FA-9403-7D70-8DBD16AB94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5"/>
          <a:stretch/>
        </p:blipFill>
        <p:spPr>
          <a:xfrm>
            <a:off x="1283764" y="2636912"/>
            <a:ext cx="9624472" cy="2809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A7C04C-592C-96FD-8105-73A6D6C88107}"/>
              </a:ext>
            </a:extLst>
          </p:cNvPr>
          <p:cNvSpPr/>
          <p:nvPr/>
        </p:nvSpPr>
        <p:spPr bwMode="white">
          <a:xfrm>
            <a:off x="1436144" y="2933148"/>
            <a:ext cx="742857" cy="27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F65667-F4D8-EA87-345A-B14D128CBB75}"/>
              </a:ext>
            </a:extLst>
          </p:cNvPr>
          <p:cNvSpPr/>
          <p:nvPr/>
        </p:nvSpPr>
        <p:spPr bwMode="white">
          <a:xfrm>
            <a:off x="5779002" y="2923592"/>
            <a:ext cx="1238095" cy="296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1A41C0-DDA1-D4D8-9D53-7FC7338B3A4D}"/>
              </a:ext>
            </a:extLst>
          </p:cNvPr>
          <p:cNvSpPr/>
          <p:nvPr/>
        </p:nvSpPr>
        <p:spPr bwMode="white">
          <a:xfrm>
            <a:off x="2017097" y="3391838"/>
            <a:ext cx="8733333" cy="296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3D9BB1-9D58-12D9-DDAB-DB854297E5AD}"/>
              </a:ext>
            </a:extLst>
          </p:cNvPr>
          <p:cNvSpPr/>
          <p:nvPr/>
        </p:nvSpPr>
        <p:spPr bwMode="white">
          <a:xfrm>
            <a:off x="1417097" y="3860083"/>
            <a:ext cx="4676190" cy="296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F9BAE8-A128-6665-D50D-9AA240ED80F3}"/>
              </a:ext>
            </a:extLst>
          </p:cNvPr>
          <p:cNvSpPr/>
          <p:nvPr/>
        </p:nvSpPr>
        <p:spPr bwMode="white">
          <a:xfrm>
            <a:off x="8064716" y="4347441"/>
            <a:ext cx="2685714" cy="28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7D97914-EA75-B276-6581-E15CF1627087}"/>
              </a:ext>
            </a:extLst>
          </p:cNvPr>
          <p:cNvSpPr/>
          <p:nvPr/>
        </p:nvSpPr>
        <p:spPr bwMode="white">
          <a:xfrm>
            <a:off x="8931383" y="4825242"/>
            <a:ext cx="1247619" cy="25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335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DD9C98-F66B-65FA-CB48-C77F352FF4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4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E4DD01-C4A6-07B6-FFB3-5C48CB001561}"/>
              </a:ext>
            </a:extLst>
          </p:cNvPr>
          <p:cNvSpPr/>
          <p:nvPr/>
        </p:nvSpPr>
        <p:spPr bwMode="white">
          <a:xfrm>
            <a:off x="2339047" y="1706759"/>
            <a:ext cx="238095" cy="22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207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2024-01-09T11:25:50Z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