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95" d="100"/>
          <a:sy n="95" d="100"/>
        </p:scale>
        <p:origin x="900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7F0EB-CEA7-9B95-B236-7CC028927E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35543"/>
          <a:stretch/>
        </p:blipFill>
        <p:spPr>
          <a:xfrm>
            <a:off x="5046886" y="2988224"/>
            <a:ext cx="2098228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1A782-030B-0901-1A7C-5D6EAA14E3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F9E37A-D70E-4809-D0DE-3AE91ADC1902}"/>
              </a:ext>
            </a:extLst>
          </p:cNvPr>
          <p:cNvSpPr/>
          <p:nvPr/>
        </p:nvSpPr>
        <p:spPr bwMode="white">
          <a:xfrm>
            <a:off x="4358095" y="1610614"/>
            <a:ext cx="1209523" cy="27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BC1C97-2F93-0ACE-0475-8A540EDDC30B}"/>
              </a:ext>
            </a:extLst>
          </p:cNvPr>
          <p:cNvSpPr/>
          <p:nvPr/>
        </p:nvSpPr>
        <p:spPr bwMode="white">
          <a:xfrm>
            <a:off x="2520000" y="2544706"/>
            <a:ext cx="1542857" cy="27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FE4EEB-D35C-E4F4-603A-89F67D106953}"/>
              </a:ext>
            </a:extLst>
          </p:cNvPr>
          <p:cNvSpPr/>
          <p:nvPr/>
        </p:nvSpPr>
        <p:spPr bwMode="white">
          <a:xfrm>
            <a:off x="6167619" y="2544706"/>
            <a:ext cx="1580952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CF5412-2F18-E96F-65CC-6BEAE45D6007}"/>
              </a:ext>
            </a:extLst>
          </p:cNvPr>
          <p:cNvSpPr/>
          <p:nvPr/>
        </p:nvSpPr>
        <p:spPr bwMode="white">
          <a:xfrm>
            <a:off x="4320000" y="3002221"/>
            <a:ext cx="638095" cy="27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6E9A10-C934-7C5E-AC18-45389180B37D}"/>
              </a:ext>
            </a:extLst>
          </p:cNvPr>
          <p:cNvSpPr/>
          <p:nvPr/>
        </p:nvSpPr>
        <p:spPr bwMode="white">
          <a:xfrm>
            <a:off x="7948571" y="3002221"/>
            <a:ext cx="628571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37748B-CB44-D0D3-845E-314B56FA2812}"/>
              </a:ext>
            </a:extLst>
          </p:cNvPr>
          <p:cNvSpPr/>
          <p:nvPr/>
        </p:nvSpPr>
        <p:spPr bwMode="white">
          <a:xfrm>
            <a:off x="1605714" y="3469267"/>
            <a:ext cx="2457142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443772-DB7D-4F01-41B3-1BB9DC73E38A}"/>
              </a:ext>
            </a:extLst>
          </p:cNvPr>
          <p:cNvSpPr/>
          <p:nvPr/>
        </p:nvSpPr>
        <p:spPr bwMode="white">
          <a:xfrm>
            <a:off x="10481904" y="3469267"/>
            <a:ext cx="942858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942083-CAAE-1B2A-9E76-D59ADA2982EB}"/>
              </a:ext>
            </a:extLst>
          </p:cNvPr>
          <p:cNvSpPr/>
          <p:nvPr/>
        </p:nvSpPr>
        <p:spPr bwMode="white">
          <a:xfrm>
            <a:off x="681904" y="3955376"/>
            <a:ext cx="371428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FE4EEB-D35C-E4F4-603A-89F67D106953}"/>
              </a:ext>
            </a:extLst>
          </p:cNvPr>
          <p:cNvSpPr/>
          <p:nvPr/>
        </p:nvSpPr>
        <p:spPr bwMode="white">
          <a:xfrm>
            <a:off x="6167618" y="1905317"/>
            <a:ext cx="5545005" cy="7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FE4EEB-D35C-E4F4-603A-89F67D106953}"/>
              </a:ext>
            </a:extLst>
          </p:cNvPr>
          <p:cNvSpPr/>
          <p:nvPr/>
        </p:nvSpPr>
        <p:spPr bwMode="white">
          <a:xfrm>
            <a:off x="681135" y="2366255"/>
            <a:ext cx="4276959" cy="10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78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C2F3F-F99F-464A-C5C4-97C006E349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496E5C-1586-A98A-D710-8E416C92D87E}"/>
              </a:ext>
            </a:extLst>
          </p:cNvPr>
          <p:cNvSpPr/>
          <p:nvPr/>
        </p:nvSpPr>
        <p:spPr bwMode="white">
          <a:xfrm>
            <a:off x="2396190" y="2879012"/>
            <a:ext cx="628571" cy="2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B73193-FA79-8912-C003-9EB5933ED4C6}"/>
              </a:ext>
            </a:extLst>
          </p:cNvPr>
          <p:cNvSpPr/>
          <p:nvPr/>
        </p:nvSpPr>
        <p:spPr bwMode="white">
          <a:xfrm>
            <a:off x="5843809" y="2879012"/>
            <a:ext cx="619047" cy="27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ED0DB0-83CA-34CD-7E86-E3E4C8B37FD6}"/>
              </a:ext>
            </a:extLst>
          </p:cNvPr>
          <p:cNvSpPr/>
          <p:nvPr/>
        </p:nvSpPr>
        <p:spPr bwMode="white">
          <a:xfrm>
            <a:off x="9605714" y="2879012"/>
            <a:ext cx="647618" cy="27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7C4FF3-3ACF-618F-71D8-AEC33482A868}"/>
              </a:ext>
            </a:extLst>
          </p:cNvPr>
          <p:cNvSpPr/>
          <p:nvPr/>
        </p:nvSpPr>
        <p:spPr bwMode="white">
          <a:xfrm>
            <a:off x="2386666" y="3336695"/>
            <a:ext cx="619047" cy="2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ED853E-47C5-93CA-2ED9-59F556B80382}"/>
              </a:ext>
            </a:extLst>
          </p:cNvPr>
          <p:cNvSpPr/>
          <p:nvPr/>
        </p:nvSpPr>
        <p:spPr bwMode="white">
          <a:xfrm>
            <a:off x="6139047" y="3336695"/>
            <a:ext cx="647619" cy="2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D08135-F727-BF23-E0DF-B8D4DE7C7BDE}"/>
              </a:ext>
            </a:extLst>
          </p:cNvPr>
          <p:cNvSpPr/>
          <p:nvPr/>
        </p:nvSpPr>
        <p:spPr bwMode="white">
          <a:xfrm>
            <a:off x="9300952" y="3336695"/>
            <a:ext cx="1257142" cy="27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96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6837D-21F4-776B-E6B0-E18D0378F2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B47FE6-E708-F883-AF4F-3EA6E3DA0A55}"/>
              </a:ext>
            </a:extLst>
          </p:cNvPr>
          <p:cNvSpPr/>
          <p:nvPr/>
        </p:nvSpPr>
        <p:spPr bwMode="white">
          <a:xfrm>
            <a:off x="4786666" y="2420041"/>
            <a:ext cx="638095" cy="2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458074-CF53-B614-8B65-163875E94DF6}"/>
              </a:ext>
            </a:extLst>
          </p:cNvPr>
          <p:cNvSpPr/>
          <p:nvPr/>
        </p:nvSpPr>
        <p:spPr bwMode="white">
          <a:xfrm>
            <a:off x="1320000" y="2896371"/>
            <a:ext cx="628571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1CD058-BAA7-9EF1-8BF8-16984286ADEB}"/>
              </a:ext>
            </a:extLst>
          </p:cNvPr>
          <p:cNvSpPr/>
          <p:nvPr/>
        </p:nvSpPr>
        <p:spPr bwMode="white">
          <a:xfrm>
            <a:off x="1320000" y="3344120"/>
            <a:ext cx="8466666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75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A6913-105D-4CF9-9792-C446BB057C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D19106-8EFE-B785-1DF0-2A378919D328}"/>
              </a:ext>
            </a:extLst>
          </p:cNvPr>
          <p:cNvSpPr/>
          <p:nvPr/>
        </p:nvSpPr>
        <p:spPr bwMode="white">
          <a:xfrm>
            <a:off x="4186666" y="2164508"/>
            <a:ext cx="1980952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9E2DB7-B3D2-0EBC-1828-EE0D94E20B9D}"/>
              </a:ext>
            </a:extLst>
          </p:cNvPr>
          <p:cNvSpPr/>
          <p:nvPr/>
        </p:nvSpPr>
        <p:spPr bwMode="white">
          <a:xfrm>
            <a:off x="3300952" y="4024820"/>
            <a:ext cx="3885714" cy="2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06C935-761D-1BEC-21D5-E775C0A0C5C2}"/>
              </a:ext>
            </a:extLst>
          </p:cNvPr>
          <p:cNvSpPr/>
          <p:nvPr/>
        </p:nvSpPr>
        <p:spPr bwMode="white">
          <a:xfrm>
            <a:off x="681904" y="4482743"/>
            <a:ext cx="1266666" cy="2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28C52AE-7FC3-DD5C-86C3-3BDAD640DA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36" y="4864346"/>
            <a:ext cx="10800000" cy="179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87ABC4-8CC0-2C45-4163-A943A4E1C9D7}"/>
              </a:ext>
            </a:extLst>
          </p:cNvPr>
          <p:cNvSpPr/>
          <p:nvPr/>
        </p:nvSpPr>
        <p:spPr bwMode="white">
          <a:xfrm>
            <a:off x="1821774" y="5446080"/>
            <a:ext cx="238095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043905-90BA-41C0-1618-B21F76FC621F}"/>
              </a:ext>
            </a:extLst>
          </p:cNvPr>
          <p:cNvSpPr/>
          <p:nvPr/>
        </p:nvSpPr>
        <p:spPr bwMode="white">
          <a:xfrm>
            <a:off x="3936059" y="5446080"/>
            <a:ext cx="228571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BCF306-3600-CED6-01AB-79F43FB429FC}"/>
              </a:ext>
            </a:extLst>
          </p:cNvPr>
          <p:cNvSpPr/>
          <p:nvPr/>
        </p:nvSpPr>
        <p:spPr bwMode="white">
          <a:xfrm>
            <a:off x="6012250" y="5446080"/>
            <a:ext cx="276190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1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2024-01-09T00:09:14Z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