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4B3A14-9EDE-C85A-B952-C4F0B5AAD5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92" b="34586"/>
          <a:stretch/>
        </p:blipFill>
        <p:spPr>
          <a:xfrm>
            <a:off x="3714485" y="2893304"/>
            <a:ext cx="4763030" cy="1071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114A61-DA09-AE6D-3518-AF0A68EC79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0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39623D-0D4F-E6CB-86C9-452A7C651069}"/>
              </a:ext>
            </a:extLst>
          </p:cNvPr>
          <p:cNvSpPr/>
          <p:nvPr/>
        </p:nvSpPr>
        <p:spPr bwMode="white">
          <a:xfrm>
            <a:off x="4891428" y="1582077"/>
            <a:ext cx="1990476" cy="27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AE7034-F506-F544-8E1C-5FB983137D90}"/>
              </a:ext>
            </a:extLst>
          </p:cNvPr>
          <p:cNvSpPr/>
          <p:nvPr/>
        </p:nvSpPr>
        <p:spPr bwMode="white">
          <a:xfrm>
            <a:off x="7748571" y="1582077"/>
            <a:ext cx="1238095" cy="26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ED32E9-3814-C3D3-8C70-07027E960A8F}"/>
              </a:ext>
            </a:extLst>
          </p:cNvPr>
          <p:cNvSpPr/>
          <p:nvPr/>
        </p:nvSpPr>
        <p:spPr bwMode="white">
          <a:xfrm>
            <a:off x="9872380" y="1572545"/>
            <a:ext cx="1228571" cy="29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B3A4B9-35CC-3CE6-3B47-AB57D1B8AC13}"/>
              </a:ext>
            </a:extLst>
          </p:cNvPr>
          <p:cNvSpPr/>
          <p:nvPr/>
        </p:nvSpPr>
        <p:spPr bwMode="white">
          <a:xfrm>
            <a:off x="4910476" y="2011039"/>
            <a:ext cx="1209523" cy="2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DD8257-A6DF-BD5F-84E6-D4ABCF9E46C6}"/>
              </a:ext>
            </a:extLst>
          </p:cNvPr>
          <p:cNvSpPr/>
          <p:nvPr/>
        </p:nvSpPr>
        <p:spPr bwMode="white">
          <a:xfrm>
            <a:off x="7767619" y="1991974"/>
            <a:ext cx="1190476" cy="28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2349C0-9414-FF5B-623F-0E417C3B3919}"/>
              </a:ext>
            </a:extLst>
          </p:cNvPr>
          <p:cNvSpPr/>
          <p:nvPr/>
        </p:nvSpPr>
        <p:spPr bwMode="white">
          <a:xfrm>
            <a:off x="9881904" y="2001506"/>
            <a:ext cx="1209523" cy="2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img_16777215">
            <a:extLst>
              <a:ext uri="{FF2B5EF4-FFF2-40B4-BE49-F238E27FC236}">
                <a16:creationId xmlns:a16="http://schemas.microsoft.com/office/drawing/2014/main" id="{A9A1CAD7-FACE-E9B9-BE72-B25627511A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2420936"/>
            <a:ext cx="10800000" cy="2130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B69B35A-620F-D843-266F-03CFAE2441D9}"/>
              </a:ext>
            </a:extLst>
          </p:cNvPr>
          <p:cNvSpPr/>
          <p:nvPr/>
        </p:nvSpPr>
        <p:spPr bwMode="white">
          <a:xfrm>
            <a:off x="2148570" y="3003720"/>
            <a:ext cx="333333" cy="29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A3CC5169-BE7C-6EE9-3F77-E8F368AE20A5}"/>
              </a:ext>
            </a:extLst>
          </p:cNvPr>
          <p:cNvSpPr/>
          <p:nvPr/>
        </p:nvSpPr>
        <p:spPr bwMode="white">
          <a:xfrm>
            <a:off x="3072379" y="3022828"/>
            <a:ext cx="285714" cy="25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C11CA7F-0EFC-F4C8-CE99-7097851D4AF8}"/>
              </a:ext>
            </a:extLst>
          </p:cNvPr>
          <p:cNvSpPr/>
          <p:nvPr/>
        </p:nvSpPr>
        <p:spPr bwMode="white">
          <a:xfrm>
            <a:off x="4415237" y="3022828"/>
            <a:ext cx="304761" cy="26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8CA160E-5457-90F4-0606-C729DB934437}"/>
              </a:ext>
            </a:extLst>
          </p:cNvPr>
          <p:cNvSpPr/>
          <p:nvPr/>
        </p:nvSpPr>
        <p:spPr bwMode="white">
          <a:xfrm>
            <a:off x="5605713" y="3003720"/>
            <a:ext cx="342857" cy="29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80C1EB58-F79F-98CE-E0D4-69D54B9AC181}"/>
              </a:ext>
            </a:extLst>
          </p:cNvPr>
          <p:cNvSpPr/>
          <p:nvPr/>
        </p:nvSpPr>
        <p:spPr bwMode="white">
          <a:xfrm>
            <a:off x="6662856" y="3003720"/>
            <a:ext cx="323809" cy="29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627ABDB5-5949-A00C-FA53-2C5EA5F17E26}"/>
              </a:ext>
            </a:extLst>
          </p:cNvPr>
          <p:cNvSpPr/>
          <p:nvPr/>
        </p:nvSpPr>
        <p:spPr bwMode="white">
          <a:xfrm>
            <a:off x="7577141" y="3013274"/>
            <a:ext cx="333333" cy="26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068689C6-8D3E-5366-3E40-F022EF321B47}"/>
              </a:ext>
            </a:extLst>
          </p:cNvPr>
          <p:cNvSpPr/>
          <p:nvPr/>
        </p:nvSpPr>
        <p:spPr bwMode="white">
          <a:xfrm>
            <a:off x="9291427" y="3013274"/>
            <a:ext cx="190476" cy="25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DA9060AC-F434-A5CE-3571-B2C7C654A988}"/>
              </a:ext>
            </a:extLst>
          </p:cNvPr>
          <p:cNvSpPr/>
          <p:nvPr/>
        </p:nvSpPr>
        <p:spPr bwMode="white">
          <a:xfrm>
            <a:off x="10129522" y="3013274"/>
            <a:ext cx="304761" cy="26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BC9D8165-D9E2-3E8A-9ABB-7891FC358B6A}"/>
              </a:ext>
            </a:extLst>
          </p:cNvPr>
          <p:cNvSpPr/>
          <p:nvPr/>
        </p:nvSpPr>
        <p:spPr bwMode="white">
          <a:xfrm>
            <a:off x="1548570" y="3414535"/>
            <a:ext cx="295238" cy="28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A0D160F7-3605-D687-B025-884977DDBF0F}"/>
              </a:ext>
            </a:extLst>
          </p:cNvPr>
          <p:cNvSpPr/>
          <p:nvPr/>
        </p:nvSpPr>
        <p:spPr bwMode="white">
          <a:xfrm>
            <a:off x="2443808" y="3414535"/>
            <a:ext cx="342857" cy="28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B8E60B32-520B-15F4-9323-8ADF3E5EA0C2}"/>
              </a:ext>
            </a:extLst>
          </p:cNvPr>
          <p:cNvSpPr/>
          <p:nvPr/>
        </p:nvSpPr>
        <p:spPr bwMode="white">
          <a:xfrm>
            <a:off x="4739046" y="3414535"/>
            <a:ext cx="295238" cy="26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2C830886-BA7A-5B8D-74FA-4FD899F95C69}"/>
              </a:ext>
            </a:extLst>
          </p:cNvPr>
          <p:cNvSpPr/>
          <p:nvPr/>
        </p:nvSpPr>
        <p:spPr bwMode="white">
          <a:xfrm>
            <a:off x="5605713" y="3424089"/>
            <a:ext cx="352380" cy="25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E1146EEC-C5AD-FC4E-2AA4-010509E6EF72}"/>
              </a:ext>
            </a:extLst>
          </p:cNvPr>
          <p:cNvSpPr/>
          <p:nvPr/>
        </p:nvSpPr>
        <p:spPr bwMode="white">
          <a:xfrm>
            <a:off x="6681903" y="3443197"/>
            <a:ext cx="304761" cy="22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FDC7968F-0C01-A702-6EA6-6FB0FAF8DBF9}"/>
              </a:ext>
            </a:extLst>
          </p:cNvPr>
          <p:cNvSpPr/>
          <p:nvPr/>
        </p:nvSpPr>
        <p:spPr bwMode="white">
          <a:xfrm>
            <a:off x="7577141" y="3424089"/>
            <a:ext cx="333333" cy="25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FEAF9B20-52A6-2B84-475F-223DB3F5E60A}"/>
              </a:ext>
            </a:extLst>
          </p:cNvPr>
          <p:cNvSpPr/>
          <p:nvPr/>
        </p:nvSpPr>
        <p:spPr bwMode="white">
          <a:xfrm>
            <a:off x="9843808" y="3424089"/>
            <a:ext cx="314285" cy="25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894AF5ED-59DC-3FD3-EA8D-24FA2A4F044C}"/>
              </a:ext>
            </a:extLst>
          </p:cNvPr>
          <p:cNvSpPr/>
          <p:nvPr/>
        </p:nvSpPr>
        <p:spPr bwMode="white">
          <a:xfrm>
            <a:off x="10739046" y="3433643"/>
            <a:ext cx="323809" cy="2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D9D18D68-7C64-A873-18CF-7B1EC9C18F8F}"/>
              </a:ext>
            </a:extLst>
          </p:cNvPr>
          <p:cNvSpPr/>
          <p:nvPr/>
        </p:nvSpPr>
        <p:spPr bwMode="white">
          <a:xfrm>
            <a:off x="7491427" y="3825350"/>
            <a:ext cx="1276190" cy="28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img_16777215">
            <a:extLst>
              <a:ext uri="{FF2B5EF4-FFF2-40B4-BE49-F238E27FC236}">
                <a16:creationId xmlns:a16="http://schemas.microsoft.com/office/drawing/2014/main" id="{1145DA35-BA7D-BF92-3A9C-1C9261971C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4551442"/>
            <a:ext cx="10800000" cy="1688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1CBFD8CA-C756-98C6-0D82-E6E83BB88383}"/>
              </a:ext>
            </a:extLst>
          </p:cNvPr>
          <p:cNvSpPr/>
          <p:nvPr/>
        </p:nvSpPr>
        <p:spPr bwMode="white">
          <a:xfrm>
            <a:off x="5443808" y="4646815"/>
            <a:ext cx="1152381" cy="27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52197A85-C312-A4F0-24BB-1DFF7C56F1B6}"/>
              </a:ext>
            </a:extLst>
          </p:cNvPr>
          <p:cNvSpPr/>
          <p:nvPr/>
        </p:nvSpPr>
        <p:spPr bwMode="white">
          <a:xfrm>
            <a:off x="7186665" y="5056920"/>
            <a:ext cx="1238095" cy="29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5137EF5E-7D80-DBD0-DD7D-B4C10874AAE5}"/>
              </a:ext>
            </a:extLst>
          </p:cNvPr>
          <p:cNvSpPr/>
          <p:nvPr/>
        </p:nvSpPr>
        <p:spPr bwMode="white">
          <a:xfrm>
            <a:off x="3119999" y="5476562"/>
            <a:ext cx="1209523" cy="28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4AF6BEEB-5CBE-F8B2-D0CA-8F2F74CB487F}"/>
              </a:ext>
            </a:extLst>
          </p:cNvPr>
          <p:cNvSpPr/>
          <p:nvPr/>
        </p:nvSpPr>
        <p:spPr bwMode="white">
          <a:xfrm>
            <a:off x="8624760" y="5467025"/>
            <a:ext cx="1257142" cy="28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E129E026-A423-1968-2EA5-7CD18C97EA5B}"/>
              </a:ext>
            </a:extLst>
          </p:cNvPr>
          <p:cNvSpPr/>
          <p:nvPr/>
        </p:nvSpPr>
        <p:spPr bwMode="white">
          <a:xfrm>
            <a:off x="10824760" y="5476562"/>
            <a:ext cx="600000" cy="25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926E9284-2D79-82A5-DC61-992534E8B881}"/>
              </a:ext>
            </a:extLst>
          </p:cNvPr>
          <p:cNvSpPr/>
          <p:nvPr/>
        </p:nvSpPr>
        <p:spPr bwMode="white">
          <a:xfrm>
            <a:off x="996189" y="5877130"/>
            <a:ext cx="1247619" cy="28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44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DBE496-49CB-4EF2-F021-7A6F227381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0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41E030-D9E3-85A1-0FD1-09802899885F}"/>
              </a:ext>
            </a:extLst>
          </p:cNvPr>
          <p:cNvSpPr/>
          <p:nvPr/>
        </p:nvSpPr>
        <p:spPr bwMode="white">
          <a:xfrm>
            <a:off x="2215238" y="2002180"/>
            <a:ext cx="1942857" cy="28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8FB83A-A621-449B-5770-E80C639B8C8A}"/>
              </a:ext>
            </a:extLst>
          </p:cNvPr>
          <p:cNvSpPr/>
          <p:nvPr/>
        </p:nvSpPr>
        <p:spPr bwMode="white">
          <a:xfrm>
            <a:off x="4920000" y="2002180"/>
            <a:ext cx="1247619" cy="28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C56799-A053-1108-3C68-066CD47BB42F}"/>
              </a:ext>
            </a:extLst>
          </p:cNvPr>
          <p:cNvSpPr/>
          <p:nvPr/>
        </p:nvSpPr>
        <p:spPr bwMode="white">
          <a:xfrm>
            <a:off x="6120000" y="2832047"/>
            <a:ext cx="1857143" cy="27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18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59E9DE-238D-C029-E284-7510FD5ED5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2BB045-598F-02BB-7E33-DAF7FC8D1199}"/>
              </a:ext>
            </a:extLst>
          </p:cNvPr>
          <p:cNvSpPr/>
          <p:nvPr/>
        </p:nvSpPr>
        <p:spPr bwMode="white">
          <a:xfrm>
            <a:off x="5767619" y="2991377"/>
            <a:ext cx="2776653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72D419-FF08-6752-ECAD-DF3881AE9549}"/>
              </a:ext>
            </a:extLst>
          </p:cNvPr>
          <p:cNvSpPr/>
          <p:nvPr/>
        </p:nvSpPr>
        <p:spPr bwMode="white">
          <a:xfrm>
            <a:off x="2139047" y="3391442"/>
            <a:ext cx="8971428" cy="2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5E589B-181F-0C1C-8CD6-D3399E176150}"/>
              </a:ext>
            </a:extLst>
          </p:cNvPr>
          <p:cNvSpPr/>
          <p:nvPr/>
        </p:nvSpPr>
        <p:spPr bwMode="white">
          <a:xfrm>
            <a:off x="1558095" y="3791508"/>
            <a:ext cx="3923809" cy="304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CDF3EE-ED2F-91C2-3EBE-58EAAD01F65B}"/>
              </a:ext>
            </a:extLst>
          </p:cNvPr>
          <p:cNvSpPr/>
          <p:nvPr/>
        </p:nvSpPr>
        <p:spPr bwMode="white">
          <a:xfrm>
            <a:off x="9120000" y="4220149"/>
            <a:ext cx="1809523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72BFC5-8C5D-40DA-91BE-F8E5F5836088}"/>
              </a:ext>
            </a:extLst>
          </p:cNvPr>
          <p:cNvSpPr/>
          <p:nvPr/>
        </p:nvSpPr>
        <p:spPr bwMode="white">
          <a:xfrm>
            <a:off x="9367619" y="4639265"/>
            <a:ext cx="1247619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02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0D6CD3-1DDA-B447-4A56-3C28B5A72B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F9ADF5-11F5-3015-C84D-33AF69C5AAC3}"/>
              </a:ext>
            </a:extLst>
          </p:cNvPr>
          <p:cNvSpPr/>
          <p:nvPr/>
        </p:nvSpPr>
        <p:spPr bwMode="white">
          <a:xfrm>
            <a:off x="3053333" y="3260871"/>
            <a:ext cx="2847619" cy="2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E115CE-4BAF-CD4C-570F-1A18D9C76D72}"/>
              </a:ext>
            </a:extLst>
          </p:cNvPr>
          <p:cNvSpPr/>
          <p:nvPr/>
        </p:nvSpPr>
        <p:spPr bwMode="white">
          <a:xfrm>
            <a:off x="8205714" y="3260871"/>
            <a:ext cx="3190476" cy="2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485859-FA27-4716-A5E9-4C868FD8AA05}"/>
              </a:ext>
            </a:extLst>
          </p:cNvPr>
          <p:cNvSpPr/>
          <p:nvPr/>
        </p:nvSpPr>
        <p:spPr bwMode="white">
          <a:xfrm>
            <a:off x="1127448" y="3670960"/>
            <a:ext cx="10287789" cy="2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94B3DF-2960-1482-0AF1-8BF00AAF9FCD}"/>
              </a:ext>
            </a:extLst>
          </p:cNvPr>
          <p:cNvSpPr/>
          <p:nvPr/>
        </p:nvSpPr>
        <p:spPr bwMode="white">
          <a:xfrm>
            <a:off x="1272380" y="4090587"/>
            <a:ext cx="1200000" cy="286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61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