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1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33EFC-ACE9-32B3-CC82-EF22AE8D52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6940"/>
          <a:stretch/>
        </p:blipFill>
        <p:spPr>
          <a:xfrm>
            <a:off x="3040557" y="2852936"/>
            <a:ext cx="6110886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25A9F-5792-88A3-9E6D-5930F4273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A7D5FC-4088-451A-D5A6-C7DD684F24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92" y="4509120"/>
            <a:ext cx="10800000" cy="146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34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6C2C8-F54C-9343-F13F-249B9F1C12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1050F3-DBCB-EC68-3596-C3F21253D5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09379"/>
            <a:ext cx="10800000" cy="2442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17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F5D70-4C30-352C-B1C1-BD957FB8A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312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E8F28-9CA4-EC03-F53B-C2C57174E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EAE8B4-AE83-A59C-F126-4C195D16AC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32"/>
            <a:ext cx="10800000" cy="193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02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DF1DD-C50B-909E-3CD7-D307DE02A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325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23752-BF9C-6D57-CE74-3EE570C91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60F986-2A28-3A10-AA4C-C9CEE399A0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62954"/>
            <a:ext cx="10800000" cy="240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3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2546B-D42F-5F13-AAFE-9CE1ADFF9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540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6A336-BF9D-A1E8-E476-13F82A5D0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603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