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0F301-0742-0F3B-C8B9-61DD95A67A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2" b="26848"/>
          <a:stretch/>
        </p:blipFill>
        <p:spPr>
          <a:xfrm>
            <a:off x="4148084" y="2929308"/>
            <a:ext cx="3895832" cy="9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B8B5E-1EE6-31D3-B5DE-24969F1814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5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3C9D74-4F88-0322-63A7-948C94488D40}"/>
              </a:ext>
            </a:extLst>
          </p:cNvPr>
          <p:cNvSpPr/>
          <p:nvPr/>
        </p:nvSpPr>
        <p:spPr bwMode="white">
          <a:xfrm>
            <a:off x="5739047" y="1648824"/>
            <a:ext cx="219047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6141F8D-A59E-3CB5-8839-46042B06AC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07896"/>
            <a:ext cx="10800000" cy="2716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375E87-072B-D39E-B1EE-3D478AA95FC3}"/>
              </a:ext>
            </a:extLst>
          </p:cNvPr>
          <p:cNvSpPr/>
          <p:nvPr/>
        </p:nvSpPr>
        <p:spPr bwMode="white">
          <a:xfrm>
            <a:off x="6939047" y="3869932"/>
            <a:ext cx="238095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04FED1-E51C-BEE8-2BB2-B26A4BDC7B7B}"/>
              </a:ext>
            </a:extLst>
          </p:cNvPr>
          <p:cNvSpPr/>
          <p:nvPr/>
        </p:nvSpPr>
        <p:spPr bwMode="white">
          <a:xfrm>
            <a:off x="6339047" y="4756366"/>
            <a:ext cx="238095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9F08BA-DC79-44EC-4182-4C62C3B6BCEA}"/>
              </a:ext>
            </a:extLst>
          </p:cNvPr>
          <p:cNvSpPr/>
          <p:nvPr/>
        </p:nvSpPr>
        <p:spPr bwMode="white">
          <a:xfrm>
            <a:off x="7243809" y="5642801"/>
            <a:ext cx="238095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C8F2A-DB90-AAC1-6171-FE8F6280CB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9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FC6C6D-725F-2313-ED92-8FDD01A1CE8E}"/>
              </a:ext>
            </a:extLst>
          </p:cNvPr>
          <p:cNvSpPr/>
          <p:nvPr/>
        </p:nvSpPr>
        <p:spPr bwMode="white">
          <a:xfrm>
            <a:off x="10710476" y="1717770"/>
            <a:ext cx="209523" cy="16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C1D427-781C-9A11-36F0-4403605A38AF}"/>
              </a:ext>
            </a:extLst>
          </p:cNvPr>
          <p:cNvSpPr/>
          <p:nvPr/>
        </p:nvSpPr>
        <p:spPr bwMode="white">
          <a:xfrm>
            <a:off x="10643809" y="2100216"/>
            <a:ext cx="304761" cy="28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38CB2F-9F18-3AE7-DDC9-50E51C6922CC}"/>
              </a:ext>
            </a:extLst>
          </p:cNvPr>
          <p:cNvSpPr/>
          <p:nvPr/>
        </p:nvSpPr>
        <p:spPr bwMode="white">
          <a:xfrm>
            <a:off x="10710476" y="2606957"/>
            <a:ext cx="209523" cy="16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76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F65D0D-8376-2E2B-B918-702EB96CF4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EA2C62-F5AD-DE84-156F-21AF79E93A28}"/>
              </a:ext>
            </a:extLst>
          </p:cNvPr>
          <p:cNvSpPr/>
          <p:nvPr/>
        </p:nvSpPr>
        <p:spPr bwMode="white">
          <a:xfrm>
            <a:off x="2005714" y="3586962"/>
            <a:ext cx="238095" cy="2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C93ACD-64E5-99B9-1E10-45C087E03A70}"/>
              </a:ext>
            </a:extLst>
          </p:cNvPr>
          <p:cNvSpPr/>
          <p:nvPr/>
        </p:nvSpPr>
        <p:spPr bwMode="white">
          <a:xfrm>
            <a:off x="4310476" y="3586962"/>
            <a:ext cx="276190" cy="2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0EA7F3-1A45-C8DF-E313-7CB377FC1FD3}"/>
              </a:ext>
            </a:extLst>
          </p:cNvPr>
          <p:cNvSpPr/>
          <p:nvPr/>
        </p:nvSpPr>
        <p:spPr bwMode="white">
          <a:xfrm>
            <a:off x="6662857" y="3586962"/>
            <a:ext cx="238095" cy="2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2A4139-5E99-09EF-C193-42ACD8CB36A1}"/>
              </a:ext>
            </a:extLst>
          </p:cNvPr>
          <p:cNvSpPr/>
          <p:nvPr/>
        </p:nvSpPr>
        <p:spPr bwMode="white">
          <a:xfrm>
            <a:off x="9005714" y="3586962"/>
            <a:ext cx="219047" cy="2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6067AB-F1A8-652E-AB44-A7D76A4D19EB}"/>
              </a:ext>
            </a:extLst>
          </p:cNvPr>
          <p:cNvSpPr/>
          <p:nvPr/>
        </p:nvSpPr>
        <p:spPr bwMode="white">
          <a:xfrm>
            <a:off x="2300952" y="3997339"/>
            <a:ext cx="2009523" cy="28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5097C0-12C4-59F4-F534-B5FE54C017A0}"/>
              </a:ext>
            </a:extLst>
          </p:cNvPr>
          <p:cNvSpPr/>
          <p:nvPr/>
        </p:nvSpPr>
        <p:spPr bwMode="white">
          <a:xfrm>
            <a:off x="9529523" y="3997339"/>
            <a:ext cx="1885714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766BEB-90A7-F800-4389-5BDE264EA2F0}"/>
              </a:ext>
            </a:extLst>
          </p:cNvPr>
          <p:cNvSpPr/>
          <p:nvPr/>
        </p:nvSpPr>
        <p:spPr bwMode="white">
          <a:xfrm>
            <a:off x="1234285" y="4436347"/>
            <a:ext cx="8923809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40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A7CDCF-FB6E-6A3A-46A3-933E3A5A34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1A01DA-3563-9F13-7EDC-651BF53E2F34}"/>
              </a:ext>
            </a:extLst>
          </p:cNvPr>
          <p:cNvSpPr/>
          <p:nvPr/>
        </p:nvSpPr>
        <p:spPr bwMode="white">
          <a:xfrm>
            <a:off x="2320000" y="2077048"/>
            <a:ext cx="1228571" cy="28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FC8FBD-AB87-5D46-2CBF-7FE1D2D30672}"/>
              </a:ext>
            </a:extLst>
          </p:cNvPr>
          <p:cNvSpPr/>
          <p:nvPr/>
        </p:nvSpPr>
        <p:spPr bwMode="white">
          <a:xfrm>
            <a:off x="2824761" y="2972518"/>
            <a:ext cx="1961904" cy="27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562A65-F476-342C-C2DF-9E6B9E4B7C82}"/>
              </a:ext>
            </a:extLst>
          </p:cNvPr>
          <p:cNvSpPr/>
          <p:nvPr/>
        </p:nvSpPr>
        <p:spPr bwMode="white">
          <a:xfrm>
            <a:off x="4015238" y="3410726"/>
            <a:ext cx="2142857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F319B0-94BB-60AE-0A31-13270C7A3DBB}"/>
              </a:ext>
            </a:extLst>
          </p:cNvPr>
          <p:cNvSpPr/>
          <p:nvPr/>
        </p:nvSpPr>
        <p:spPr bwMode="white">
          <a:xfrm>
            <a:off x="1024761" y="3848935"/>
            <a:ext cx="5215255" cy="28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9E6922-D616-01A4-77C1-4E07F1162D7C}"/>
              </a:ext>
            </a:extLst>
          </p:cNvPr>
          <p:cNvSpPr/>
          <p:nvPr/>
        </p:nvSpPr>
        <p:spPr bwMode="white">
          <a:xfrm>
            <a:off x="1024761" y="4287144"/>
            <a:ext cx="4495175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3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