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A8654-1167-B1A4-70A7-BB61E3ACF7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7" r="82226" b="42620"/>
          <a:stretch/>
        </p:blipFill>
        <p:spPr>
          <a:xfrm>
            <a:off x="4496320" y="3041528"/>
            <a:ext cx="319936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DFCF3-61C4-D043-00A7-F65A55F42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0D723-F905-262A-7B72-09C30CF19CB9}"/>
              </a:ext>
            </a:extLst>
          </p:cNvPr>
          <p:cNvSpPr/>
          <p:nvPr/>
        </p:nvSpPr>
        <p:spPr bwMode="white">
          <a:xfrm>
            <a:off x="5958095" y="1105421"/>
            <a:ext cx="238095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753792"/>
            <a:ext cx="10800000" cy="213438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67808" y="354430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16080" y="354430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87788" y="403740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7768" y="450924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56440" y="450924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24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DE782-3029-5C42-EA24-7797BC35BE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46487-F864-2CAD-BC0C-78E67833DF55}"/>
              </a:ext>
            </a:extLst>
          </p:cNvPr>
          <p:cNvSpPr/>
          <p:nvPr/>
        </p:nvSpPr>
        <p:spPr bwMode="white">
          <a:xfrm>
            <a:off x="5558095" y="1724819"/>
            <a:ext cx="266666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600DE-CE65-5831-2962-802971F3E6E8}"/>
              </a:ext>
            </a:extLst>
          </p:cNvPr>
          <p:cNvSpPr/>
          <p:nvPr/>
        </p:nvSpPr>
        <p:spPr bwMode="white">
          <a:xfrm>
            <a:off x="6186666" y="2706342"/>
            <a:ext cx="219047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B683A7-505C-78A6-CCE6-10504134CB83}"/>
              </a:ext>
            </a:extLst>
          </p:cNvPr>
          <p:cNvSpPr/>
          <p:nvPr/>
        </p:nvSpPr>
        <p:spPr bwMode="white">
          <a:xfrm>
            <a:off x="4986666" y="3706924"/>
            <a:ext cx="219047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6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0D267-5322-1652-4B54-5E52BD030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6569A-8569-3DC5-8861-22D2552686C7}"/>
              </a:ext>
            </a:extLst>
          </p:cNvPr>
          <p:cNvSpPr/>
          <p:nvPr/>
        </p:nvSpPr>
        <p:spPr bwMode="white">
          <a:xfrm>
            <a:off x="4072380" y="2239292"/>
            <a:ext cx="228571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405DF-9DD2-10D1-B756-B303F58DEE71}"/>
              </a:ext>
            </a:extLst>
          </p:cNvPr>
          <p:cNvSpPr/>
          <p:nvPr/>
        </p:nvSpPr>
        <p:spPr bwMode="white">
          <a:xfrm>
            <a:off x="4824761" y="3230257"/>
            <a:ext cx="219047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11C2BF-51E8-6753-35DB-CF3D494BC82F}"/>
              </a:ext>
            </a:extLst>
          </p:cNvPr>
          <p:cNvSpPr/>
          <p:nvPr/>
        </p:nvSpPr>
        <p:spPr bwMode="white">
          <a:xfrm>
            <a:off x="4615238" y="4183109"/>
            <a:ext cx="4066666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F96B6B2-AB10-0860-DF2F-43F307D950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64249"/>
            <a:ext cx="10800000" cy="1550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33BB31-9EE6-504A-5CC5-39B42A8335C6}"/>
              </a:ext>
            </a:extLst>
          </p:cNvPr>
          <p:cNvSpPr/>
          <p:nvPr/>
        </p:nvSpPr>
        <p:spPr bwMode="white">
          <a:xfrm>
            <a:off x="4662857" y="5186184"/>
            <a:ext cx="647619" cy="2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8965D9-3ABC-C46A-12D7-658844EC70B0}"/>
              </a:ext>
            </a:extLst>
          </p:cNvPr>
          <p:cNvSpPr/>
          <p:nvPr/>
        </p:nvSpPr>
        <p:spPr bwMode="white">
          <a:xfrm>
            <a:off x="1329523" y="5664595"/>
            <a:ext cx="619047" cy="29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509FB-11B1-C114-472C-2DE9B6A75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A57EA-56D9-7F1D-945D-E4FA9329409C}"/>
              </a:ext>
            </a:extLst>
          </p:cNvPr>
          <p:cNvSpPr/>
          <p:nvPr/>
        </p:nvSpPr>
        <p:spPr bwMode="white">
          <a:xfrm>
            <a:off x="3796190" y="1801543"/>
            <a:ext cx="590476" cy="5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44E07B-7155-E0C5-36D4-1CC8E2819B96}"/>
              </a:ext>
            </a:extLst>
          </p:cNvPr>
          <p:cNvSpPr/>
          <p:nvPr/>
        </p:nvSpPr>
        <p:spPr bwMode="white">
          <a:xfrm>
            <a:off x="5720000" y="1772437"/>
            <a:ext cx="580952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AACA7-C391-4650-14C1-8227FC1CFA20}"/>
              </a:ext>
            </a:extLst>
          </p:cNvPr>
          <p:cNvSpPr/>
          <p:nvPr/>
        </p:nvSpPr>
        <p:spPr bwMode="white">
          <a:xfrm>
            <a:off x="6977142" y="1801024"/>
            <a:ext cx="609524" cy="5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0ACDFA-FD1D-DC45-4B30-E757143D9C0A}"/>
              </a:ext>
            </a:extLst>
          </p:cNvPr>
          <p:cNvSpPr/>
          <p:nvPr/>
        </p:nvSpPr>
        <p:spPr bwMode="white">
          <a:xfrm>
            <a:off x="9558095" y="1772437"/>
            <a:ext cx="619047" cy="61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BE1E56-DA15-920D-E02B-4D5C1CC0F87A}"/>
              </a:ext>
            </a:extLst>
          </p:cNvPr>
          <p:cNvSpPr/>
          <p:nvPr/>
        </p:nvSpPr>
        <p:spPr bwMode="white">
          <a:xfrm>
            <a:off x="5072380" y="2125011"/>
            <a:ext cx="571428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F52E72-5EF8-7332-1FF8-03C92ED81CB3}"/>
              </a:ext>
            </a:extLst>
          </p:cNvPr>
          <p:cNvSpPr/>
          <p:nvPr/>
        </p:nvSpPr>
        <p:spPr bwMode="white">
          <a:xfrm>
            <a:off x="5434285" y="2858745"/>
            <a:ext cx="2533923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3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</Words>
  <Application>Microsoft Office PowerPoint</Application>
  <PresentationFormat>宽屏</PresentationFormat>
  <Paragraphs>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