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66D17-909A-39DD-6D6C-D54032FA99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4943"/>
          <a:stretch/>
        </p:blipFill>
        <p:spPr>
          <a:xfrm>
            <a:off x="4875174" y="2852936"/>
            <a:ext cx="2441652" cy="93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1E58D-1C3C-2531-C662-4A8B3D0A13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114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45929-0054-810D-F127-D7B704238C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152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230EF-C6DD-446B-9FFB-2E087FBCF7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1D7836-553E-7786-B547-A544ED0EAD01}"/>
              </a:ext>
            </a:extLst>
          </p:cNvPr>
          <p:cNvSpPr/>
          <p:nvPr/>
        </p:nvSpPr>
        <p:spPr bwMode="white">
          <a:xfrm>
            <a:off x="1958095" y="1724717"/>
            <a:ext cx="657142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DC703D-453C-5CE7-B77D-094396A630A4}"/>
              </a:ext>
            </a:extLst>
          </p:cNvPr>
          <p:cNvSpPr/>
          <p:nvPr/>
        </p:nvSpPr>
        <p:spPr bwMode="white">
          <a:xfrm>
            <a:off x="4491428" y="1705661"/>
            <a:ext cx="638095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69FFE4-FF42-E934-D63C-0232AD2BB9A3}"/>
              </a:ext>
            </a:extLst>
          </p:cNvPr>
          <p:cNvSpPr/>
          <p:nvPr/>
        </p:nvSpPr>
        <p:spPr bwMode="white">
          <a:xfrm>
            <a:off x="7015238" y="1724717"/>
            <a:ext cx="638095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99DB7F-77CF-B71B-EEAB-CB1B2F4DF4F0}"/>
              </a:ext>
            </a:extLst>
          </p:cNvPr>
          <p:cNvSpPr/>
          <p:nvPr/>
        </p:nvSpPr>
        <p:spPr bwMode="white">
          <a:xfrm>
            <a:off x="3139047" y="2334514"/>
            <a:ext cx="657142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8F2CCA-C013-31D5-26FF-D140D4E453A6}"/>
              </a:ext>
            </a:extLst>
          </p:cNvPr>
          <p:cNvSpPr/>
          <p:nvPr/>
        </p:nvSpPr>
        <p:spPr bwMode="white">
          <a:xfrm>
            <a:off x="6481904" y="2324986"/>
            <a:ext cx="1238095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FC9E42-8471-D4B7-B60E-5B20F1781EE1}"/>
              </a:ext>
            </a:extLst>
          </p:cNvPr>
          <p:cNvSpPr/>
          <p:nvPr/>
        </p:nvSpPr>
        <p:spPr bwMode="white">
          <a:xfrm>
            <a:off x="1310476" y="2829974"/>
            <a:ext cx="1238095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52AEFF-789A-5101-3839-0BE28285DABA}"/>
              </a:ext>
            </a:extLst>
          </p:cNvPr>
          <p:cNvSpPr/>
          <p:nvPr/>
        </p:nvSpPr>
        <p:spPr bwMode="white">
          <a:xfrm>
            <a:off x="6948571" y="2820445"/>
            <a:ext cx="904761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017856-D86D-A0EC-B871-72BB5FC1434B}"/>
              </a:ext>
            </a:extLst>
          </p:cNvPr>
          <p:cNvSpPr/>
          <p:nvPr/>
        </p:nvSpPr>
        <p:spPr bwMode="white">
          <a:xfrm>
            <a:off x="10472380" y="2829974"/>
            <a:ext cx="1085715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D25CD1-35F9-19EB-2D0E-FB9FB6F6FF09}"/>
              </a:ext>
            </a:extLst>
          </p:cNvPr>
          <p:cNvSpPr/>
          <p:nvPr/>
        </p:nvSpPr>
        <p:spPr bwMode="white">
          <a:xfrm>
            <a:off x="996190" y="3334961"/>
            <a:ext cx="333333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2135EE-87E4-EBF9-53FC-715F3F7B457B}"/>
              </a:ext>
            </a:extLst>
          </p:cNvPr>
          <p:cNvSpPr/>
          <p:nvPr/>
        </p:nvSpPr>
        <p:spPr bwMode="white">
          <a:xfrm>
            <a:off x="8891428" y="3859005"/>
            <a:ext cx="238095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77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71D28-F487-4985-9637-898AFD230C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7CA6A-12B3-BC72-5A3B-7151F58B0154}"/>
              </a:ext>
            </a:extLst>
          </p:cNvPr>
          <p:cNvSpPr/>
          <p:nvPr/>
        </p:nvSpPr>
        <p:spPr bwMode="white">
          <a:xfrm>
            <a:off x="6281904" y="1105598"/>
            <a:ext cx="1390476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FD9C6C-53D2-5F1D-42D4-AE6B1AF445A5}"/>
              </a:ext>
            </a:extLst>
          </p:cNvPr>
          <p:cNvSpPr/>
          <p:nvPr/>
        </p:nvSpPr>
        <p:spPr bwMode="white">
          <a:xfrm>
            <a:off x="10500952" y="1124683"/>
            <a:ext cx="933333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62C75F-60F4-993C-741A-4C317EC2DBC2}"/>
              </a:ext>
            </a:extLst>
          </p:cNvPr>
          <p:cNvSpPr/>
          <p:nvPr/>
        </p:nvSpPr>
        <p:spPr bwMode="white">
          <a:xfrm>
            <a:off x="1005714" y="1611361"/>
            <a:ext cx="342857" cy="2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589E5C-A38B-5A56-F56C-AC39C8FBB6AF}"/>
              </a:ext>
            </a:extLst>
          </p:cNvPr>
          <p:cNvSpPr/>
          <p:nvPr/>
        </p:nvSpPr>
        <p:spPr bwMode="white">
          <a:xfrm>
            <a:off x="5072380" y="1601819"/>
            <a:ext cx="619047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ABCFFD-A493-9B9E-ED33-E2792AE0690A}"/>
              </a:ext>
            </a:extLst>
          </p:cNvPr>
          <p:cNvSpPr/>
          <p:nvPr/>
        </p:nvSpPr>
        <p:spPr bwMode="white">
          <a:xfrm>
            <a:off x="8539047" y="1601819"/>
            <a:ext cx="1247619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E6BE65-627A-CE80-2D01-B35A759C0807}"/>
              </a:ext>
            </a:extLst>
          </p:cNvPr>
          <p:cNvSpPr/>
          <p:nvPr/>
        </p:nvSpPr>
        <p:spPr bwMode="white">
          <a:xfrm>
            <a:off x="8310476" y="2145753"/>
            <a:ext cx="219047" cy="21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F968C0C-0068-7F25-C53D-5C2C5A3960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64633"/>
            <a:ext cx="10800000" cy="157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1E9380-9310-BA53-82E5-EAD802252126}"/>
              </a:ext>
            </a:extLst>
          </p:cNvPr>
          <p:cNvSpPr/>
          <p:nvPr/>
        </p:nvSpPr>
        <p:spPr bwMode="white">
          <a:xfrm>
            <a:off x="1310476" y="5121883"/>
            <a:ext cx="10114285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903284-620E-1B8F-D68D-A8C3C4F049CA}"/>
              </a:ext>
            </a:extLst>
          </p:cNvPr>
          <p:cNvSpPr/>
          <p:nvPr/>
        </p:nvSpPr>
        <p:spPr bwMode="white">
          <a:xfrm>
            <a:off x="1005714" y="5626727"/>
            <a:ext cx="2876190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63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