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FA9EC-8038-7D55-D7E6-6D51E1DD10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6" b="30636"/>
          <a:stretch/>
        </p:blipFill>
        <p:spPr>
          <a:xfrm>
            <a:off x="4319876" y="2708920"/>
            <a:ext cx="3552248" cy="121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1DCE0-A7A0-1F16-2DA0-A2F3E8CB8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8D2DF-EC86-435B-2B2E-EE9647EC9C2A}"/>
              </a:ext>
            </a:extLst>
          </p:cNvPr>
          <p:cNvSpPr/>
          <p:nvPr/>
        </p:nvSpPr>
        <p:spPr bwMode="white">
          <a:xfrm>
            <a:off x="10510476" y="1747246"/>
            <a:ext cx="495238" cy="24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EBF65-8082-C2C4-A05D-20966C8C5B9B}"/>
              </a:ext>
            </a:extLst>
          </p:cNvPr>
          <p:cNvSpPr/>
          <p:nvPr/>
        </p:nvSpPr>
        <p:spPr bwMode="white">
          <a:xfrm>
            <a:off x="3796190" y="2043946"/>
            <a:ext cx="676190" cy="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B9A96B-0BA6-7ACE-F946-2B2F67A31FF8}"/>
              </a:ext>
            </a:extLst>
          </p:cNvPr>
          <p:cNvSpPr/>
          <p:nvPr/>
        </p:nvSpPr>
        <p:spPr bwMode="white">
          <a:xfrm>
            <a:off x="10472380" y="2264078"/>
            <a:ext cx="676190" cy="22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8EBF65-8082-C2C4-A05D-20966C8C5B9B}"/>
              </a:ext>
            </a:extLst>
          </p:cNvPr>
          <p:cNvSpPr/>
          <p:nvPr/>
        </p:nvSpPr>
        <p:spPr bwMode="white">
          <a:xfrm>
            <a:off x="6126120" y="2535866"/>
            <a:ext cx="977992" cy="13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128E7B1-7A3D-E876-C86B-BA7C884C9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75629"/>
            <a:ext cx="10800000" cy="292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EEDB62-E4F5-994A-7539-B91909BC30FC}"/>
              </a:ext>
            </a:extLst>
          </p:cNvPr>
          <p:cNvSpPr/>
          <p:nvPr/>
        </p:nvSpPr>
        <p:spPr bwMode="white">
          <a:xfrm>
            <a:off x="3262857" y="4194011"/>
            <a:ext cx="628571" cy="2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607F57-035A-B601-387A-9FE0B53F6AF0}"/>
              </a:ext>
            </a:extLst>
          </p:cNvPr>
          <p:cNvSpPr/>
          <p:nvPr/>
        </p:nvSpPr>
        <p:spPr bwMode="white">
          <a:xfrm>
            <a:off x="2843809" y="4690589"/>
            <a:ext cx="600000" cy="2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A90FD4-5210-1111-1AEC-C6852F2C8CDE}"/>
              </a:ext>
            </a:extLst>
          </p:cNvPr>
          <p:cNvSpPr/>
          <p:nvPr/>
        </p:nvSpPr>
        <p:spPr bwMode="white">
          <a:xfrm>
            <a:off x="4472380" y="5177617"/>
            <a:ext cx="628571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60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8705B-E582-AB60-6207-5A9A76FD0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01F53-E80F-6EF4-3DC2-CB0C484803D3}"/>
              </a:ext>
            </a:extLst>
          </p:cNvPr>
          <p:cNvSpPr/>
          <p:nvPr/>
        </p:nvSpPr>
        <p:spPr bwMode="white">
          <a:xfrm>
            <a:off x="1310476" y="2193128"/>
            <a:ext cx="3923809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EF24C-A8EA-9F28-35B9-100886A1A9B2}"/>
              </a:ext>
            </a:extLst>
          </p:cNvPr>
          <p:cNvSpPr/>
          <p:nvPr/>
        </p:nvSpPr>
        <p:spPr bwMode="white">
          <a:xfrm>
            <a:off x="1310476" y="3194835"/>
            <a:ext cx="4828571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ABCCC1-CF7D-0D55-6E4F-A377DFD8BE34}"/>
              </a:ext>
            </a:extLst>
          </p:cNvPr>
          <p:cNvSpPr/>
          <p:nvPr/>
        </p:nvSpPr>
        <p:spPr bwMode="white">
          <a:xfrm>
            <a:off x="1310476" y="4177461"/>
            <a:ext cx="4228571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C1BF5-45C1-CA96-0E6E-BCE285956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4525E-8FF4-45B4-C4A2-98F63C43918F}"/>
              </a:ext>
            </a:extLst>
          </p:cNvPr>
          <p:cNvSpPr/>
          <p:nvPr/>
        </p:nvSpPr>
        <p:spPr bwMode="white">
          <a:xfrm>
            <a:off x="10815238" y="2660886"/>
            <a:ext cx="742857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3B65F-801B-2685-56E1-0CBC08E17637}"/>
              </a:ext>
            </a:extLst>
          </p:cNvPr>
          <p:cNvSpPr/>
          <p:nvPr/>
        </p:nvSpPr>
        <p:spPr bwMode="white">
          <a:xfrm>
            <a:off x="4015238" y="3033014"/>
            <a:ext cx="7409523" cy="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5E4792-BD94-A57B-7DA1-679157D13443}"/>
              </a:ext>
            </a:extLst>
          </p:cNvPr>
          <p:cNvSpPr/>
          <p:nvPr/>
        </p:nvSpPr>
        <p:spPr bwMode="white">
          <a:xfrm>
            <a:off x="681904" y="3223848"/>
            <a:ext cx="676190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5C23A1-784F-339A-4713-478B2765FF6E}"/>
              </a:ext>
            </a:extLst>
          </p:cNvPr>
          <p:cNvSpPr/>
          <p:nvPr/>
        </p:nvSpPr>
        <p:spPr bwMode="white">
          <a:xfrm>
            <a:off x="3291428" y="3223848"/>
            <a:ext cx="1219047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D976EE-B5FC-7B73-19A3-66F8857959AF}"/>
              </a:ext>
            </a:extLst>
          </p:cNvPr>
          <p:cNvSpPr/>
          <p:nvPr/>
        </p:nvSpPr>
        <p:spPr bwMode="white">
          <a:xfrm>
            <a:off x="8005714" y="3223848"/>
            <a:ext cx="1247619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DB8069-D384-BF90-45DB-0969EAB95CC5}"/>
              </a:ext>
            </a:extLst>
          </p:cNvPr>
          <p:cNvSpPr/>
          <p:nvPr/>
        </p:nvSpPr>
        <p:spPr bwMode="white">
          <a:xfrm>
            <a:off x="681904" y="3595976"/>
            <a:ext cx="9361904" cy="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33B65F-801B-2685-56E1-0CBC08E17637}"/>
              </a:ext>
            </a:extLst>
          </p:cNvPr>
          <p:cNvSpPr/>
          <p:nvPr/>
        </p:nvSpPr>
        <p:spPr bwMode="white">
          <a:xfrm>
            <a:off x="1221544" y="1973882"/>
            <a:ext cx="7409523" cy="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56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9727B-2D37-04FB-0CA3-529D605AA6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6E8BB-C58E-1DFD-F392-19DD3D54522E}"/>
              </a:ext>
            </a:extLst>
          </p:cNvPr>
          <p:cNvSpPr/>
          <p:nvPr/>
        </p:nvSpPr>
        <p:spPr bwMode="white">
          <a:xfrm>
            <a:off x="2824761" y="3039004"/>
            <a:ext cx="628571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921C0E-4F4C-7F57-586C-0EFBA0666160}"/>
              </a:ext>
            </a:extLst>
          </p:cNvPr>
          <p:cNvSpPr/>
          <p:nvPr/>
        </p:nvSpPr>
        <p:spPr bwMode="white">
          <a:xfrm>
            <a:off x="2224761" y="3534323"/>
            <a:ext cx="2295238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9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