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30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391CB-1CF7-0E53-2912-EA9A49243A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4" b="39237"/>
          <a:stretch/>
        </p:blipFill>
        <p:spPr>
          <a:xfrm>
            <a:off x="2339284" y="2276872"/>
            <a:ext cx="7513432" cy="651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19F317B-8459-5AAB-59FB-E0D9F9428D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9" b="43531"/>
          <a:stretch/>
        </p:blipFill>
        <p:spPr>
          <a:xfrm>
            <a:off x="4866267" y="3645024"/>
            <a:ext cx="2459466" cy="571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g_16777215">
            <a:extLst>
              <a:ext uri="{FF2B5EF4-FFF2-40B4-BE49-F238E27FC236}">
                <a16:creationId xmlns:a16="http://schemas.microsoft.com/office/drawing/2014/main" id="{E7739E42-6D97-6C87-4DFE-B116AA2A52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3073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5808" y="1866592"/>
            <a:ext cx="1404000" cy="44672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1670559"/>
            <a:ext cx="1512000" cy="79674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7500" y="2525991"/>
            <a:ext cx="1512000" cy="79674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424" y="2525991"/>
            <a:ext cx="1512000" cy="79674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4990" y="3342829"/>
            <a:ext cx="1512000" cy="79674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704" y="3349447"/>
            <a:ext cx="1512000" cy="7967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8360" y="3373819"/>
            <a:ext cx="1512000" cy="79674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6480" y="1866592"/>
            <a:ext cx="684000" cy="49351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1564" y="3511707"/>
            <a:ext cx="1440000" cy="50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2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AC6E2-8346-B7BB-4AF4-7789E260C1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6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0B3EA-CBB8-8062-819D-C436FD7A4D7A}"/>
              </a:ext>
            </a:extLst>
          </p:cNvPr>
          <p:cNvSpPr/>
          <p:nvPr/>
        </p:nvSpPr>
        <p:spPr bwMode="white">
          <a:xfrm>
            <a:off x="5958095" y="1564094"/>
            <a:ext cx="1161904" cy="26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6DB73D-17F1-CABE-A321-8380EABB176C}"/>
              </a:ext>
            </a:extLst>
          </p:cNvPr>
          <p:cNvSpPr/>
          <p:nvPr/>
        </p:nvSpPr>
        <p:spPr bwMode="white">
          <a:xfrm>
            <a:off x="8777142" y="1583194"/>
            <a:ext cx="209523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ADAF14-B2EF-B685-8781-CBF72EF71B40}"/>
              </a:ext>
            </a:extLst>
          </p:cNvPr>
          <p:cNvSpPr/>
          <p:nvPr/>
        </p:nvSpPr>
        <p:spPr bwMode="white">
          <a:xfrm>
            <a:off x="2739047" y="2738732"/>
            <a:ext cx="342857" cy="2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E9AB42-C368-9159-8678-30934A2C5471}"/>
              </a:ext>
            </a:extLst>
          </p:cNvPr>
          <p:cNvSpPr/>
          <p:nvPr/>
        </p:nvSpPr>
        <p:spPr bwMode="white">
          <a:xfrm>
            <a:off x="5291428" y="2738732"/>
            <a:ext cx="352380" cy="2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B233E2-1888-EB74-DDA6-FD01C1BCD7C2}"/>
              </a:ext>
            </a:extLst>
          </p:cNvPr>
          <p:cNvSpPr/>
          <p:nvPr/>
        </p:nvSpPr>
        <p:spPr bwMode="white">
          <a:xfrm>
            <a:off x="7853333" y="2738732"/>
            <a:ext cx="352380" cy="2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680FDA-09E3-A38B-5DA4-EDB0CF3C4B90}"/>
              </a:ext>
            </a:extLst>
          </p:cNvPr>
          <p:cNvSpPr/>
          <p:nvPr/>
        </p:nvSpPr>
        <p:spPr bwMode="white">
          <a:xfrm>
            <a:off x="10415238" y="2738732"/>
            <a:ext cx="352380" cy="2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B4B64B6-7424-FAA0-3CEA-C687A8AD73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48" y="3212206"/>
            <a:ext cx="10800000" cy="1342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7FADC3-8BAA-DCC3-F788-E2D6087DE985}"/>
              </a:ext>
            </a:extLst>
          </p:cNvPr>
          <p:cNvSpPr/>
          <p:nvPr/>
        </p:nvSpPr>
        <p:spPr bwMode="white">
          <a:xfrm>
            <a:off x="6568067" y="3327296"/>
            <a:ext cx="228572" cy="23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91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4F0F3-B3BB-FB9B-9F35-EE76917DC0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43D36-491D-E880-800A-9B0CD4432338}"/>
              </a:ext>
            </a:extLst>
          </p:cNvPr>
          <p:cNvSpPr/>
          <p:nvPr/>
        </p:nvSpPr>
        <p:spPr bwMode="white">
          <a:xfrm>
            <a:off x="4015238" y="1957957"/>
            <a:ext cx="590476" cy="26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41EC49-D928-5B47-D8CC-CB4473F1A01A}"/>
              </a:ext>
            </a:extLst>
          </p:cNvPr>
          <p:cNvSpPr/>
          <p:nvPr/>
        </p:nvSpPr>
        <p:spPr bwMode="white">
          <a:xfrm>
            <a:off x="5520000" y="1957957"/>
            <a:ext cx="609523" cy="27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56D091-15C6-F032-F11F-0AD297532531}"/>
              </a:ext>
            </a:extLst>
          </p:cNvPr>
          <p:cNvSpPr/>
          <p:nvPr/>
        </p:nvSpPr>
        <p:spPr bwMode="white">
          <a:xfrm>
            <a:off x="6881904" y="1948385"/>
            <a:ext cx="933333" cy="29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01DA35-3D9D-37EA-EFE2-2AF4F0510C10}"/>
              </a:ext>
            </a:extLst>
          </p:cNvPr>
          <p:cNvSpPr/>
          <p:nvPr/>
        </p:nvSpPr>
        <p:spPr bwMode="white">
          <a:xfrm>
            <a:off x="2586666" y="2350426"/>
            <a:ext cx="628571" cy="29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99391F-B120-BF74-061F-DB594FC2AB69}"/>
              </a:ext>
            </a:extLst>
          </p:cNvPr>
          <p:cNvSpPr/>
          <p:nvPr/>
        </p:nvSpPr>
        <p:spPr bwMode="white">
          <a:xfrm>
            <a:off x="7567619" y="2350426"/>
            <a:ext cx="2123809" cy="28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99BF44D-B1EC-4102-CC49-93286FE57F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2361"/>
            <a:ext cx="10800000" cy="201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FD64C8-3CAD-2799-877A-D3170E4EDA00}"/>
              </a:ext>
            </a:extLst>
          </p:cNvPr>
          <p:cNvSpPr/>
          <p:nvPr/>
        </p:nvSpPr>
        <p:spPr bwMode="white">
          <a:xfrm>
            <a:off x="3777142" y="3300087"/>
            <a:ext cx="304761" cy="25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FA3EBF-E680-220B-0AD4-2F7639C0D23C}"/>
              </a:ext>
            </a:extLst>
          </p:cNvPr>
          <p:cNvSpPr/>
          <p:nvPr/>
        </p:nvSpPr>
        <p:spPr bwMode="white">
          <a:xfrm>
            <a:off x="5634285" y="3300087"/>
            <a:ext cx="895238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21FEC4-B698-1FBB-FC05-E592F1033F0D}"/>
              </a:ext>
            </a:extLst>
          </p:cNvPr>
          <p:cNvSpPr/>
          <p:nvPr/>
        </p:nvSpPr>
        <p:spPr bwMode="white">
          <a:xfrm>
            <a:off x="8005714" y="3201129"/>
            <a:ext cx="523809" cy="33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413E78-DC9D-8AAA-9E47-E9116BF40D5B}"/>
              </a:ext>
            </a:extLst>
          </p:cNvPr>
          <p:cNvSpPr/>
          <p:nvPr/>
        </p:nvSpPr>
        <p:spPr bwMode="white">
          <a:xfrm>
            <a:off x="11110476" y="3290541"/>
            <a:ext cx="323809" cy="2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B336D0E-2E7B-0E4D-4600-851C732182FA}"/>
              </a:ext>
            </a:extLst>
          </p:cNvPr>
          <p:cNvSpPr/>
          <p:nvPr/>
        </p:nvSpPr>
        <p:spPr bwMode="white">
          <a:xfrm>
            <a:off x="1024761" y="3672358"/>
            <a:ext cx="295238" cy="30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D5F9B8-39DC-46DE-AFD2-5BE9D508F987}"/>
              </a:ext>
            </a:extLst>
          </p:cNvPr>
          <p:cNvSpPr/>
          <p:nvPr/>
        </p:nvSpPr>
        <p:spPr bwMode="white">
          <a:xfrm>
            <a:off x="7015238" y="3691449"/>
            <a:ext cx="933333" cy="2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1976111-4A42-623C-527F-4455A8152FA7}"/>
              </a:ext>
            </a:extLst>
          </p:cNvPr>
          <p:cNvSpPr/>
          <p:nvPr/>
        </p:nvSpPr>
        <p:spPr bwMode="white">
          <a:xfrm>
            <a:off x="8824761" y="3681904"/>
            <a:ext cx="1219048" cy="28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D85273F-1BDE-B63B-4118-8457D34E6520}"/>
              </a:ext>
            </a:extLst>
          </p:cNvPr>
          <p:cNvSpPr/>
          <p:nvPr/>
        </p:nvSpPr>
        <p:spPr bwMode="white">
          <a:xfrm>
            <a:off x="10824761" y="4082812"/>
            <a:ext cx="609523" cy="2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F4C8C83-48CB-EB2A-3DF1-CE08486BDDF7}"/>
              </a:ext>
            </a:extLst>
          </p:cNvPr>
          <p:cNvSpPr/>
          <p:nvPr/>
        </p:nvSpPr>
        <p:spPr bwMode="white">
          <a:xfrm>
            <a:off x="1015238" y="4483720"/>
            <a:ext cx="1533333" cy="2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AD06F4-E1C3-630A-2868-B8627F1E8432}"/>
              </a:ext>
            </a:extLst>
          </p:cNvPr>
          <p:cNvSpPr/>
          <p:nvPr/>
        </p:nvSpPr>
        <p:spPr bwMode="white">
          <a:xfrm>
            <a:off x="3272380" y="4474174"/>
            <a:ext cx="2142857" cy="29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05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B0E9B-06CA-BD5E-BA68-107A5F556C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0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6E25F4-A126-DC61-299D-FFAA239CA536}"/>
              </a:ext>
            </a:extLst>
          </p:cNvPr>
          <p:cNvSpPr/>
          <p:nvPr/>
        </p:nvSpPr>
        <p:spPr bwMode="white">
          <a:xfrm>
            <a:off x="3872380" y="1966489"/>
            <a:ext cx="2152380" cy="27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086999-2FA5-78F6-D486-7F2DD50040B9}"/>
              </a:ext>
            </a:extLst>
          </p:cNvPr>
          <p:cNvSpPr/>
          <p:nvPr/>
        </p:nvSpPr>
        <p:spPr bwMode="white">
          <a:xfrm>
            <a:off x="6881904" y="1956927"/>
            <a:ext cx="2142857" cy="29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19F5CD-ACB9-A2BC-5DBA-609B3E6FC7C1}"/>
              </a:ext>
            </a:extLst>
          </p:cNvPr>
          <p:cNvSpPr/>
          <p:nvPr/>
        </p:nvSpPr>
        <p:spPr bwMode="white">
          <a:xfrm>
            <a:off x="9900952" y="1956927"/>
            <a:ext cx="1657143" cy="28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69E371-34DA-1CF2-BD0B-F8A5B9711F5E}"/>
              </a:ext>
            </a:extLst>
          </p:cNvPr>
          <p:cNvSpPr/>
          <p:nvPr/>
        </p:nvSpPr>
        <p:spPr bwMode="white">
          <a:xfrm>
            <a:off x="681904" y="2358547"/>
            <a:ext cx="657142" cy="29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6FB5C7A-41B1-DDDE-1EC3-6CFDA5E6CE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199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9770B2-4A79-1D55-1F2D-5B602A3603E1}"/>
              </a:ext>
            </a:extLst>
          </p:cNvPr>
          <p:cNvSpPr/>
          <p:nvPr/>
        </p:nvSpPr>
        <p:spPr bwMode="white">
          <a:xfrm>
            <a:off x="2520000" y="2910088"/>
            <a:ext cx="323809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0D0D02-BB5A-FE59-F130-EE2504A46E87}"/>
              </a:ext>
            </a:extLst>
          </p:cNvPr>
          <p:cNvSpPr/>
          <p:nvPr/>
        </p:nvSpPr>
        <p:spPr bwMode="white">
          <a:xfrm>
            <a:off x="4339047" y="2910088"/>
            <a:ext cx="647619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69E11E-9523-2472-26F6-33B3F32FDB15}"/>
              </a:ext>
            </a:extLst>
          </p:cNvPr>
          <p:cNvSpPr/>
          <p:nvPr/>
        </p:nvSpPr>
        <p:spPr bwMode="white">
          <a:xfrm>
            <a:off x="8348571" y="2910088"/>
            <a:ext cx="571428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8FDD6D-D709-DB9C-5574-72D8C9089A1E}"/>
              </a:ext>
            </a:extLst>
          </p:cNvPr>
          <p:cNvSpPr/>
          <p:nvPr/>
        </p:nvSpPr>
        <p:spPr bwMode="white">
          <a:xfrm>
            <a:off x="2805714" y="3310153"/>
            <a:ext cx="1400000" cy="2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E8D2C41-8F8E-4BC8-860A-B3D478389A67}"/>
              </a:ext>
            </a:extLst>
          </p:cNvPr>
          <p:cNvSpPr/>
          <p:nvPr/>
        </p:nvSpPr>
        <p:spPr bwMode="white">
          <a:xfrm>
            <a:off x="6348571" y="3738794"/>
            <a:ext cx="219047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F1A2DB-E449-33DF-B260-C89DC7826157}"/>
              </a:ext>
            </a:extLst>
          </p:cNvPr>
          <p:cNvSpPr/>
          <p:nvPr/>
        </p:nvSpPr>
        <p:spPr bwMode="white">
          <a:xfrm>
            <a:off x="1481904" y="4529400"/>
            <a:ext cx="914285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716C82-93CC-3E52-3195-2F45516402D9}"/>
              </a:ext>
            </a:extLst>
          </p:cNvPr>
          <p:cNvSpPr/>
          <p:nvPr/>
        </p:nvSpPr>
        <p:spPr bwMode="white">
          <a:xfrm>
            <a:off x="3558095" y="4500824"/>
            <a:ext cx="952380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3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2024-01-08T15:49:54Z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