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7D26E-A35A-408F-F658-07B2363C85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0672"/>
          <a:stretch/>
        </p:blipFill>
        <p:spPr>
          <a:xfrm>
            <a:off x="3393691" y="2780928"/>
            <a:ext cx="5404618" cy="100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DB432-CFB0-90AD-9471-C27A4BB582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EBF506-BE97-7E88-7331-1310827711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356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B9E02-B4E6-4380-82D5-FE8FEB157458}"/>
              </a:ext>
            </a:extLst>
          </p:cNvPr>
          <p:cNvSpPr/>
          <p:nvPr/>
        </p:nvSpPr>
        <p:spPr bwMode="white">
          <a:xfrm>
            <a:off x="1310476" y="5382488"/>
            <a:ext cx="10247619" cy="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B9E02-B4E6-4380-82D5-FE8FEB157458}"/>
              </a:ext>
            </a:extLst>
          </p:cNvPr>
          <p:cNvSpPr/>
          <p:nvPr/>
        </p:nvSpPr>
        <p:spPr bwMode="white">
          <a:xfrm>
            <a:off x="720000" y="5896858"/>
            <a:ext cx="10247619" cy="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17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B2870-02E8-099B-588D-567471241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94C17F-52AB-8104-75B6-5684D3A36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727"/>
            <a:ext cx="10800000" cy="20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2726A-36F7-E639-F2AE-0BC319048DCE}"/>
              </a:ext>
            </a:extLst>
          </p:cNvPr>
          <p:cNvSpPr/>
          <p:nvPr/>
        </p:nvSpPr>
        <p:spPr bwMode="white">
          <a:xfrm>
            <a:off x="6043809" y="3197928"/>
            <a:ext cx="219047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435B8-A136-730F-317C-C391D1FBCDBF}"/>
              </a:ext>
            </a:extLst>
          </p:cNvPr>
          <p:cNvSpPr/>
          <p:nvPr/>
        </p:nvSpPr>
        <p:spPr bwMode="white">
          <a:xfrm>
            <a:off x="3748571" y="4189404"/>
            <a:ext cx="3752380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861717-8A68-CE55-647E-A696C9211347}"/>
              </a:ext>
            </a:extLst>
          </p:cNvPr>
          <p:cNvSpPr/>
          <p:nvPr/>
        </p:nvSpPr>
        <p:spPr bwMode="white">
          <a:xfrm>
            <a:off x="10053333" y="4198937"/>
            <a:ext cx="1361904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C18D03-F0D3-6624-A195-936678DF53BF}"/>
              </a:ext>
            </a:extLst>
          </p:cNvPr>
          <p:cNvSpPr/>
          <p:nvPr/>
        </p:nvSpPr>
        <p:spPr bwMode="white">
          <a:xfrm>
            <a:off x="1005714" y="4713742"/>
            <a:ext cx="1190476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9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BDC6C-9449-E416-0811-23BFD28007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DC754-78D0-2609-90F5-997554BBF51C}"/>
              </a:ext>
            </a:extLst>
          </p:cNvPr>
          <p:cNvSpPr/>
          <p:nvPr/>
        </p:nvSpPr>
        <p:spPr bwMode="white">
          <a:xfrm>
            <a:off x="1939047" y="2654024"/>
            <a:ext cx="619047" cy="28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24498-53D9-6BDF-87D6-1F1035FAA09E}"/>
              </a:ext>
            </a:extLst>
          </p:cNvPr>
          <p:cNvSpPr/>
          <p:nvPr/>
        </p:nvSpPr>
        <p:spPr bwMode="white">
          <a:xfrm>
            <a:off x="4024761" y="2654024"/>
            <a:ext cx="619047" cy="27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442B1-DB14-815E-289F-5A297C167086}"/>
              </a:ext>
            </a:extLst>
          </p:cNvPr>
          <p:cNvSpPr/>
          <p:nvPr/>
        </p:nvSpPr>
        <p:spPr bwMode="white">
          <a:xfrm>
            <a:off x="6205714" y="2654024"/>
            <a:ext cx="619047" cy="27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496374-5606-C8AD-106A-CECBBB6E6ECC}"/>
              </a:ext>
            </a:extLst>
          </p:cNvPr>
          <p:cNvSpPr/>
          <p:nvPr/>
        </p:nvSpPr>
        <p:spPr bwMode="white">
          <a:xfrm>
            <a:off x="8358095" y="2654024"/>
            <a:ext cx="590477" cy="28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83BA9E-E011-6305-4807-258E38BA45DF}"/>
              </a:ext>
            </a:extLst>
          </p:cNvPr>
          <p:cNvSpPr/>
          <p:nvPr/>
        </p:nvSpPr>
        <p:spPr bwMode="white">
          <a:xfrm>
            <a:off x="10491428" y="2654024"/>
            <a:ext cx="638095" cy="28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AC0DA27-F5CC-7CF7-0ED1-0E5D53222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2720"/>
            <a:ext cx="10800000" cy="255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C2327C-D962-AA4C-9F37-3869C7DFD42F}"/>
              </a:ext>
            </a:extLst>
          </p:cNvPr>
          <p:cNvSpPr/>
          <p:nvPr/>
        </p:nvSpPr>
        <p:spPr bwMode="white">
          <a:xfrm>
            <a:off x="1339047" y="4171150"/>
            <a:ext cx="10219047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558080-564D-D359-515C-2A5B326DCAE8}"/>
              </a:ext>
            </a:extLst>
          </p:cNvPr>
          <p:cNvSpPr/>
          <p:nvPr/>
        </p:nvSpPr>
        <p:spPr bwMode="white">
          <a:xfrm>
            <a:off x="1043809" y="4686444"/>
            <a:ext cx="10390476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7E84FB-4A64-AC92-370B-497612216BE7}"/>
              </a:ext>
            </a:extLst>
          </p:cNvPr>
          <p:cNvSpPr/>
          <p:nvPr/>
        </p:nvSpPr>
        <p:spPr bwMode="white">
          <a:xfrm>
            <a:off x="1015238" y="5201738"/>
            <a:ext cx="10769394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E918B3-2EA8-1ED3-F786-9DC9B2802350}"/>
              </a:ext>
            </a:extLst>
          </p:cNvPr>
          <p:cNvSpPr/>
          <p:nvPr/>
        </p:nvSpPr>
        <p:spPr bwMode="white">
          <a:xfrm>
            <a:off x="1043809" y="5717032"/>
            <a:ext cx="2542857" cy="2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7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