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9" r:id="rId3"/>
    <p:sldId id="348" r:id="rId4"/>
    <p:sldId id="347" r:id="rId5"/>
    <p:sldId id="345" r:id="rId6"/>
    <p:sldId id="343" r:id="rId7"/>
    <p:sldId id="341" r:id="rId8"/>
    <p:sldId id="339" r:id="rId9"/>
    <p:sldId id="338" r:id="rId10"/>
    <p:sldId id="335" r:id="rId11"/>
    <p:sldId id="334" r:id="rId12"/>
    <p:sldId id="333" r:id="rId13"/>
    <p:sldId id="332" r:id="rId14"/>
    <p:sldId id="330" r:id="rId15"/>
    <p:sldId id="328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6" d="100"/>
          <a:sy n="106" d="100"/>
        </p:scale>
        <p:origin x="49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42BF6-7D82-8051-061E-3C91FB2720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1"/>
          <a:stretch/>
        </p:blipFill>
        <p:spPr>
          <a:xfrm>
            <a:off x="4200088" y="2927122"/>
            <a:ext cx="3791824" cy="1059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7D2C0F-9420-64B0-5FFA-3E61F29341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26B29D-9ABB-8EB7-5E67-30095E8E39CF}"/>
              </a:ext>
            </a:extLst>
          </p:cNvPr>
          <p:cNvSpPr/>
          <p:nvPr/>
        </p:nvSpPr>
        <p:spPr bwMode="white">
          <a:xfrm>
            <a:off x="1358095" y="2785780"/>
            <a:ext cx="5025937" cy="6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98E8FA-31A1-10DE-ABF8-1481DE3A0CFC}"/>
              </a:ext>
            </a:extLst>
          </p:cNvPr>
          <p:cNvSpPr/>
          <p:nvPr/>
        </p:nvSpPr>
        <p:spPr bwMode="white">
          <a:xfrm>
            <a:off x="681904" y="3243998"/>
            <a:ext cx="7942857" cy="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26B29D-9ABB-8EB7-5E67-30095E8E39CF}"/>
              </a:ext>
            </a:extLst>
          </p:cNvPr>
          <p:cNvSpPr/>
          <p:nvPr/>
        </p:nvSpPr>
        <p:spPr bwMode="white">
          <a:xfrm>
            <a:off x="6485892" y="2790087"/>
            <a:ext cx="5025937" cy="6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10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8B535B-B6C8-ACC4-B80F-B881B25149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7B29A5-5689-A2B4-72D9-E21A7972AB45}"/>
              </a:ext>
            </a:extLst>
          </p:cNvPr>
          <p:cNvSpPr/>
          <p:nvPr/>
        </p:nvSpPr>
        <p:spPr bwMode="white">
          <a:xfrm>
            <a:off x="10558095" y="1964704"/>
            <a:ext cx="333333" cy="30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251EA9-86C7-F882-F47A-754F32334712}"/>
              </a:ext>
            </a:extLst>
          </p:cNvPr>
          <p:cNvSpPr/>
          <p:nvPr/>
        </p:nvSpPr>
        <p:spPr bwMode="white">
          <a:xfrm>
            <a:off x="3253333" y="3377399"/>
            <a:ext cx="228571" cy="24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45A45B-B591-971E-C13A-E43A6C9F71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432" y="2002454"/>
            <a:ext cx="10368000" cy="256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1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A8375E-9A0D-E835-001D-0A80F5C6FF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6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DE8359-95A5-4EDE-08BD-7FC9CADF5217}"/>
              </a:ext>
            </a:extLst>
          </p:cNvPr>
          <p:cNvSpPr/>
          <p:nvPr/>
        </p:nvSpPr>
        <p:spPr bwMode="white">
          <a:xfrm>
            <a:off x="5262857" y="1524425"/>
            <a:ext cx="1638095" cy="31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FA3475C-5031-FE05-2308-66F06CD621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9080"/>
            <a:ext cx="10800000" cy="2382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2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DA2CFA-06E9-FC7C-06AD-6BD1968D6E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2F11D6-9345-66A6-87C3-D622C4358EB5}"/>
              </a:ext>
            </a:extLst>
          </p:cNvPr>
          <p:cNvSpPr/>
          <p:nvPr/>
        </p:nvSpPr>
        <p:spPr bwMode="white">
          <a:xfrm>
            <a:off x="6148571" y="1535325"/>
            <a:ext cx="952380" cy="27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92A123-A1C9-563F-D7BC-E76D2EEBA401}"/>
              </a:ext>
            </a:extLst>
          </p:cNvPr>
          <p:cNvSpPr/>
          <p:nvPr/>
        </p:nvSpPr>
        <p:spPr bwMode="white">
          <a:xfrm>
            <a:off x="7796190" y="1516229"/>
            <a:ext cx="666666" cy="29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AD44E4-6657-3246-6AB6-7555697980E4}"/>
              </a:ext>
            </a:extLst>
          </p:cNvPr>
          <p:cNvSpPr/>
          <p:nvPr/>
        </p:nvSpPr>
        <p:spPr bwMode="white">
          <a:xfrm>
            <a:off x="9281904" y="1506681"/>
            <a:ext cx="657142" cy="32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FFFC2D-E640-866E-7784-941549CDBA64}"/>
              </a:ext>
            </a:extLst>
          </p:cNvPr>
          <p:cNvSpPr/>
          <p:nvPr/>
        </p:nvSpPr>
        <p:spPr bwMode="white">
          <a:xfrm>
            <a:off x="2043809" y="1984076"/>
            <a:ext cx="676190" cy="305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967EA1-4A72-82AE-7BBF-62363FECD9CB}"/>
              </a:ext>
            </a:extLst>
          </p:cNvPr>
          <p:cNvSpPr/>
          <p:nvPr/>
        </p:nvSpPr>
        <p:spPr bwMode="white">
          <a:xfrm>
            <a:off x="3510476" y="1984076"/>
            <a:ext cx="685714" cy="305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9AA07E-189F-A34A-B931-08A07C17A200}"/>
              </a:ext>
            </a:extLst>
          </p:cNvPr>
          <p:cNvSpPr/>
          <p:nvPr/>
        </p:nvSpPr>
        <p:spPr bwMode="white">
          <a:xfrm>
            <a:off x="5005714" y="1984076"/>
            <a:ext cx="676190" cy="305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17BA95-D950-63B8-DC17-47F184D50282}"/>
              </a:ext>
            </a:extLst>
          </p:cNvPr>
          <p:cNvSpPr/>
          <p:nvPr/>
        </p:nvSpPr>
        <p:spPr bwMode="white">
          <a:xfrm>
            <a:off x="5567619" y="2480566"/>
            <a:ext cx="257142" cy="23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2541ED3-A2D4-0F98-2A6B-27FDF02A53E2}"/>
              </a:ext>
            </a:extLst>
          </p:cNvPr>
          <p:cNvSpPr/>
          <p:nvPr/>
        </p:nvSpPr>
        <p:spPr bwMode="white">
          <a:xfrm>
            <a:off x="10472380" y="2480566"/>
            <a:ext cx="228571" cy="23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30924845-4F7C-D586-6685-B424F92ECF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30768"/>
            <a:ext cx="10800000" cy="1402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D8CB973-F002-D299-1900-49A5307ECE1E}"/>
              </a:ext>
            </a:extLst>
          </p:cNvPr>
          <p:cNvSpPr/>
          <p:nvPr/>
        </p:nvSpPr>
        <p:spPr bwMode="white">
          <a:xfrm>
            <a:off x="5205714" y="3873929"/>
            <a:ext cx="238095" cy="23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709427E-F3FA-354C-0DB0-832AA4EAF076}"/>
              </a:ext>
            </a:extLst>
          </p:cNvPr>
          <p:cNvSpPr/>
          <p:nvPr/>
        </p:nvSpPr>
        <p:spPr bwMode="white">
          <a:xfrm>
            <a:off x="8948571" y="4293869"/>
            <a:ext cx="1761904" cy="32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19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71B7F-DFE5-F669-9D8B-262906C776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1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DEEDDC8-FD9B-33A3-6200-C3E611598A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/>
        </p:blipFill>
        <p:spPr>
          <a:xfrm>
            <a:off x="2543904" y="2420888"/>
            <a:ext cx="7104192" cy="4037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598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597D35-0BC0-60EB-66BE-0829B79D81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3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05D5C5-372A-897F-0AB2-E746C9066BD0}"/>
              </a:ext>
            </a:extLst>
          </p:cNvPr>
          <p:cNvSpPr/>
          <p:nvPr/>
        </p:nvSpPr>
        <p:spPr bwMode="white">
          <a:xfrm>
            <a:off x="4567619" y="1076936"/>
            <a:ext cx="228571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0ADFD7-F186-FFCF-A290-836DFCB7FACE}"/>
              </a:ext>
            </a:extLst>
          </p:cNvPr>
          <p:cNvSpPr/>
          <p:nvPr/>
        </p:nvSpPr>
        <p:spPr bwMode="white">
          <a:xfrm>
            <a:off x="10491428" y="1992743"/>
            <a:ext cx="238095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663DB5-F9E3-A943-0492-8E5F632F59D9}"/>
              </a:ext>
            </a:extLst>
          </p:cNvPr>
          <p:cNvSpPr/>
          <p:nvPr/>
        </p:nvSpPr>
        <p:spPr bwMode="white">
          <a:xfrm>
            <a:off x="1605714" y="3852976"/>
            <a:ext cx="238095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300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E0718-2055-EB99-A076-7DD7DCF806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6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238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4C45B-9662-99AB-C069-5B97FDF074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7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454246"/>
            <a:ext cx="6480720" cy="98389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501008"/>
            <a:ext cx="6480720" cy="98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79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98CC1-5B50-E23E-7B89-60FCAD07B8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508224"/>
            <a:ext cx="1386000" cy="71535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9584" y="2330974"/>
            <a:ext cx="1386000" cy="71535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2321861"/>
            <a:ext cx="1386000" cy="71535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600" y="3162736"/>
            <a:ext cx="1386000" cy="71535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5896" y="3149598"/>
            <a:ext cx="1386000" cy="71535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3140" y="3165342"/>
            <a:ext cx="1386000" cy="71535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983212"/>
            <a:ext cx="1386000" cy="71535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6616" y="3983212"/>
            <a:ext cx="1386000" cy="715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45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54AA6-96B6-EA88-C40B-E9C00C5964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6ED441-2B9B-0B23-3A3B-991736F359ED}"/>
              </a:ext>
            </a:extLst>
          </p:cNvPr>
          <p:cNvSpPr/>
          <p:nvPr/>
        </p:nvSpPr>
        <p:spPr bwMode="white">
          <a:xfrm>
            <a:off x="6853333" y="1573714"/>
            <a:ext cx="257142" cy="24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C03A50C-A867-70EB-12D2-7BC269F0C3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01" y="3919079"/>
            <a:ext cx="10800000" cy="1886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A03BE0-07FF-A9E4-826E-35CA0811F487}"/>
              </a:ext>
            </a:extLst>
          </p:cNvPr>
          <p:cNvSpPr/>
          <p:nvPr/>
        </p:nvSpPr>
        <p:spPr bwMode="white">
          <a:xfrm>
            <a:off x="6853634" y="3995288"/>
            <a:ext cx="257142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517ACA-C5D8-38CE-1550-8BA69DD4FBA2}"/>
              </a:ext>
            </a:extLst>
          </p:cNvPr>
          <p:cNvSpPr/>
          <p:nvPr/>
        </p:nvSpPr>
        <p:spPr bwMode="white">
          <a:xfrm>
            <a:off x="9491729" y="4919328"/>
            <a:ext cx="247619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88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FFCB53-B84A-DE77-3E31-7837A9C97E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6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36C1FA-6405-F82E-8FBE-4E0F91BD8D86}"/>
              </a:ext>
            </a:extLst>
          </p:cNvPr>
          <p:cNvSpPr/>
          <p:nvPr/>
        </p:nvSpPr>
        <p:spPr bwMode="white">
          <a:xfrm>
            <a:off x="6539047" y="1019818"/>
            <a:ext cx="238095" cy="24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176F00D-1963-94E7-B114-2FF86E2DAB7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22175"/>
            <a:ext cx="10800000" cy="189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9C2C21-6A52-DD2B-9DAF-251EF3F2FD9F}"/>
              </a:ext>
            </a:extLst>
          </p:cNvPr>
          <p:cNvSpPr/>
          <p:nvPr/>
        </p:nvSpPr>
        <p:spPr bwMode="white">
          <a:xfrm>
            <a:off x="2253333" y="3880587"/>
            <a:ext cx="257142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03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D2E0E-7257-E3AB-049F-C568D60FEF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9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F966D4-9816-4B19-8808-9ECDF254540F}"/>
              </a:ext>
            </a:extLst>
          </p:cNvPr>
          <p:cNvSpPr/>
          <p:nvPr/>
        </p:nvSpPr>
        <p:spPr bwMode="white">
          <a:xfrm>
            <a:off x="1367619" y="1543650"/>
            <a:ext cx="371428" cy="2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1D9E9A-D189-7A5F-60FE-560F0821ABB1}"/>
              </a:ext>
            </a:extLst>
          </p:cNvPr>
          <p:cNvSpPr/>
          <p:nvPr/>
        </p:nvSpPr>
        <p:spPr bwMode="white">
          <a:xfrm>
            <a:off x="2691428" y="1534123"/>
            <a:ext cx="371428" cy="2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507239-B776-D809-F0B2-7F1B237D4706}"/>
              </a:ext>
            </a:extLst>
          </p:cNvPr>
          <p:cNvSpPr/>
          <p:nvPr/>
        </p:nvSpPr>
        <p:spPr bwMode="white">
          <a:xfrm>
            <a:off x="5320000" y="1534123"/>
            <a:ext cx="333333" cy="2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BDFA35-F335-B254-2CA8-59B5F1897AAB}"/>
              </a:ext>
            </a:extLst>
          </p:cNvPr>
          <p:cNvSpPr/>
          <p:nvPr/>
        </p:nvSpPr>
        <p:spPr bwMode="white">
          <a:xfrm>
            <a:off x="6634285" y="1543650"/>
            <a:ext cx="361904" cy="2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462159-B27F-6F60-B444-499D66954D57}"/>
              </a:ext>
            </a:extLst>
          </p:cNvPr>
          <p:cNvSpPr/>
          <p:nvPr/>
        </p:nvSpPr>
        <p:spPr bwMode="white">
          <a:xfrm>
            <a:off x="9348571" y="1534123"/>
            <a:ext cx="304761" cy="29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637A35-735C-B0D8-B12C-EB9F4AF64D05}"/>
              </a:ext>
            </a:extLst>
          </p:cNvPr>
          <p:cNvSpPr/>
          <p:nvPr/>
        </p:nvSpPr>
        <p:spPr bwMode="white">
          <a:xfrm>
            <a:off x="10329523" y="1534123"/>
            <a:ext cx="314285" cy="2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5837AD-9D55-DED3-0308-D647CD2FDF87}"/>
              </a:ext>
            </a:extLst>
          </p:cNvPr>
          <p:cNvSpPr/>
          <p:nvPr/>
        </p:nvSpPr>
        <p:spPr bwMode="white">
          <a:xfrm>
            <a:off x="1396190" y="1991444"/>
            <a:ext cx="333333" cy="2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C743A1-142F-059C-A6EE-E34821DDFF01}"/>
              </a:ext>
            </a:extLst>
          </p:cNvPr>
          <p:cNvSpPr/>
          <p:nvPr/>
        </p:nvSpPr>
        <p:spPr bwMode="white">
          <a:xfrm>
            <a:off x="5329523" y="1991444"/>
            <a:ext cx="342857" cy="29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7D33929-4FF7-7DB2-F1BB-5BF9C37DA004}"/>
              </a:ext>
            </a:extLst>
          </p:cNvPr>
          <p:cNvSpPr/>
          <p:nvPr/>
        </p:nvSpPr>
        <p:spPr bwMode="white">
          <a:xfrm>
            <a:off x="6310476" y="1991444"/>
            <a:ext cx="361904" cy="27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D994596-5D60-3DD6-A040-E16616D8828A}"/>
              </a:ext>
            </a:extLst>
          </p:cNvPr>
          <p:cNvSpPr/>
          <p:nvPr/>
        </p:nvSpPr>
        <p:spPr bwMode="white">
          <a:xfrm>
            <a:off x="8996190" y="1991444"/>
            <a:ext cx="333333" cy="29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148D5B-6C7D-419B-9D9C-29E236062B62}"/>
              </a:ext>
            </a:extLst>
          </p:cNvPr>
          <p:cNvSpPr/>
          <p:nvPr/>
        </p:nvSpPr>
        <p:spPr bwMode="white">
          <a:xfrm>
            <a:off x="5281904" y="2448764"/>
            <a:ext cx="1361904" cy="2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2B47A30-DC19-899E-3871-FAD803104EEF}"/>
              </a:ext>
            </a:extLst>
          </p:cNvPr>
          <p:cNvSpPr/>
          <p:nvPr/>
        </p:nvSpPr>
        <p:spPr bwMode="white">
          <a:xfrm>
            <a:off x="3359696" y="3232572"/>
            <a:ext cx="1440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D6F2EF8-BCDE-FDB4-4EF0-DE9DAC656430}"/>
              </a:ext>
            </a:extLst>
          </p:cNvPr>
          <p:cNvSpPr/>
          <p:nvPr/>
        </p:nvSpPr>
        <p:spPr bwMode="white">
          <a:xfrm>
            <a:off x="7129523" y="3820726"/>
            <a:ext cx="2152380" cy="29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4307186"/>
            <a:ext cx="10304762" cy="142857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240280" y="4985553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04376" y="5445343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05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9608E1-CC99-5B83-32E3-749E78A0E8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8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AA385C-2D27-FA8A-5EE4-BBF9942D6B1D}"/>
              </a:ext>
            </a:extLst>
          </p:cNvPr>
          <p:cNvSpPr/>
          <p:nvPr/>
        </p:nvSpPr>
        <p:spPr bwMode="white">
          <a:xfrm>
            <a:off x="2186666" y="2908874"/>
            <a:ext cx="2828571" cy="29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A0F78C1-4833-E424-9779-952EDFF1B4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25006"/>
            <a:ext cx="10800000" cy="3195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5FE267-3472-65DC-363A-78E59EE96118}"/>
              </a:ext>
            </a:extLst>
          </p:cNvPr>
          <p:cNvSpPr/>
          <p:nvPr/>
        </p:nvSpPr>
        <p:spPr bwMode="white">
          <a:xfrm>
            <a:off x="1367619" y="4307631"/>
            <a:ext cx="7571428" cy="31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712828-86E0-8B21-ABEE-4F4C0BBCE660}"/>
              </a:ext>
            </a:extLst>
          </p:cNvPr>
          <p:cNvSpPr/>
          <p:nvPr/>
        </p:nvSpPr>
        <p:spPr bwMode="white">
          <a:xfrm>
            <a:off x="4958095" y="5681399"/>
            <a:ext cx="6409523" cy="31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94BF1E-E2E9-2433-89CE-1D4C58F41973}"/>
              </a:ext>
            </a:extLst>
          </p:cNvPr>
          <p:cNvSpPr/>
          <p:nvPr/>
        </p:nvSpPr>
        <p:spPr bwMode="white">
          <a:xfrm>
            <a:off x="1053333" y="6129782"/>
            <a:ext cx="5257142" cy="32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94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F2171-C4BE-05E1-9AD9-76727FF46D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808053-39E3-0C50-69AC-792983340070}"/>
              </a:ext>
            </a:extLst>
          </p:cNvPr>
          <p:cNvSpPr/>
          <p:nvPr/>
        </p:nvSpPr>
        <p:spPr bwMode="white">
          <a:xfrm>
            <a:off x="9710476" y="1505445"/>
            <a:ext cx="1723809" cy="31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4170D6-A1F8-67B7-93BC-B540BA211880}"/>
              </a:ext>
            </a:extLst>
          </p:cNvPr>
          <p:cNvSpPr/>
          <p:nvPr/>
        </p:nvSpPr>
        <p:spPr bwMode="white">
          <a:xfrm>
            <a:off x="1062857" y="1962684"/>
            <a:ext cx="647619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B6C677-9025-22C6-2869-E5EE80A6E9A8}"/>
              </a:ext>
            </a:extLst>
          </p:cNvPr>
          <p:cNvSpPr/>
          <p:nvPr/>
        </p:nvSpPr>
        <p:spPr bwMode="white">
          <a:xfrm>
            <a:off x="7986666" y="1953158"/>
            <a:ext cx="1695238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E90A95-5A93-B2CD-6236-0AA8C2E79154}"/>
              </a:ext>
            </a:extLst>
          </p:cNvPr>
          <p:cNvSpPr/>
          <p:nvPr/>
        </p:nvSpPr>
        <p:spPr bwMode="white">
          <a:xfrm>
            <a:off x="2910476" y="2886688"/>
            <a:ext cx="2438095" cy="2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D75A44-ED76-F783-3138-EAF11A4F168A}"/>
              </a:ext>
            </a:extLst>
          </p:cNvPr>
          <p:cNvSpPr/>
          <p:nvPr/>
        </p:nvSpPr>
        <p:spPr bwMode="white">
          <a:xfrm>
            <a:off x="6415238" y="2886688"/>
            <a:ext cx="2400000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98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24F7E5-B8AB-1309-8C11-D92E6E6985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EFEC38-05FC-FBD1-A6C2-92085B97C701}"/>
              </a:ext>
            </a:extLst>
          </p:cNvPr>
          <p:cNvSpPr/>
          <p:nvPr/>
        </p:nvSpPr>
        <p:spPr bwMode="white">
          <a:xfrm>
            <a:off x="8139047" y="1067640"/>
            <a:ext cx="1342856" cy="29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89DAAE-AA78-3CBD-E53C-86C0759B2911}"/>
              </a:ext>
            </a:extLst>
          </p:cNvPr>
          <p:cNvSpPr/>
          <p:nvPr/>
        </p:nvSpPr>
        <p:spPr bwMode="white">
          <a:xfrm>
            <a:off x="1710476" y="1517151"/>
            <a:ext cx="619047" cy="31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142171-B955-4E24-14E8-F270A3379DE8}"/>
              </a:ext>
            </a:extLst>
          </p:cNvPr>
          <p:cNvSpPr/>
          <p:nvPr/>
        </p:nvSpPr>
        <p:spPr bwMode="white">
          <a:xfrm>
            <a:off x="6262857" y="1526715"/>
            <a:ext cx="2047619" cy="29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8DFE4E-FB28-C820-E2CB-BFD0FA9277C9}"/>
              </a:ext>
            </a:extLst>
          </p:cNvPr>
          <p:cNvSpPr/>
          <p:nvPr/>
        </p:nvSpPr>
        <p:spPr bwMode="white">
          <a:xfrm>
            <a:off x="3510476" y="1985790"/>
            <a:ext cx="657142" cy="30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C21E68-3A26-3AEE-064A-E3CC09F898F8}"/>
              </a:ext>
            </a:extLst>
          </p:cNvPr>
          <p:cNvSpPr/>
          <p:nvPr/>
        </p:nvSpPr>
        <p:spPr bwMode="white">
          <a:xfrm>
            <a:off x="9367619" y="1976226"/>
            <a:ext cx="1019047" cy="31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B87E705-0CDF-8807-7A1A-4E918893E17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931817"/>
            <a:ext cx="10800000" cy="9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F40613-5849-8BE4-7005-7C1D5CA4140F}"/>
              </a:ext>
            </a:extLst>
          </p:cNvPr>
          <p:cNvSpPr/>
          <p:nvPr/>
        </p:nvSpPr>
        <p:spPr bwMode="white">
          <a:xfrm>
            <a:off x="3512582" y="2998884"/>
            <a:ext cx="1019047" cy="31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4EA7FD8B-4BE1-E286-F259-AF5B2C8466C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1218"/>
            <a:ext cx="10800000" cy="1822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9291F02-C1C3-0148-65B5-C78E658392CC}"/>
              </a:ext>
            </a:extLst>
          </p:cNvPr>
          <p:cNvSpPr/>
          <p:nvPr/>
        </p:nvSpPr>
        <p:spPr bwMode="white">
          <a:xfrm>
            <a:off x="2348571" y="3908015"/>
            <a:ext cx="371428" cy="31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E245767-5525-9F63-BCFC-CAB8B08ADB12}"/>
              </a:ext>
            </a:extLst>
          </p:cNvPr>
          <p:cNvSpPr/>
          <p:nvPr/>
        </p:nvSpPr>
        <p:spPr bwMode="white">
          <a:xfrm>
            <a:off x="4843809" y="3908015"/>
            <a:ext cx="380952" cy="31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CCE2A8F-B03B-6615-1A3C-FACB53338696}"/>
              </a:ext>
            </a:extLst>
          </p:cNvPr>
          <p:cNvSpPr/>
          <p:nvPr/>
        </p:nvSpPr>
        <p:spPr bwMode="white">
          <a:xfrm>
            <a:off x="6872380" y="3908015"/>
            <a:ext cx="685714" cy="31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98D112F-2BA7-634F-8E1E-7CE2F271BB1A}"/>
              </a:ext>
            </a:extLst>
          </p:cNvPr>
          <p:cNvSpPr/>
          <p:nvPr/>
        </p:nvSpPr>
        <p:spPr bwMode="white">
          <a:xfrm>
            <a:off x="8710476" y="3936642"/>
            <a:ext cx="333333" cy="25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399DC72-60E4-56A0-CFEF-4D6BB04D56AC}"/>
              </a:ext>
            </a:extLst>
          </p:cNvPr>
          <p:cNvSpPr/>
          <p:nvPr/>
        </p:nvSpPr>
        <p:spPr bwMode="white">
          <a:xfrm>
            <a:off x="2358095" y="4366052"/>
            <a:ext cx="371428" cy="31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44AF91B-A9B8-8C41-932A-7B45AAF087AD}"/>
              </a:ext>
            </a:extLst>
          </p:cNvPr>
          <p:cNvSpPr/>
          <p:nvPr/>
        </p:nvSpPr>
        <p:spPr bwMode="white">
          <a:xfrm>
            <a:off x="3862857" y="4366052"/>
            <a:ext cx="980952" cy="305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267B526-348F-B658-9491-DA2BE88418AC}"/>
              </a:ext>
            </a:extLst>
          </p:cNvPr>
          <p:cNvSpPr/>
          <p:nvPr/>
        </p:nvSpPr>
        <p:spPr bwMode="white">
          <a:xfrm>
            <a:off x="8910476" y="4824089"/>
            <a:ext cx="1342857" cy="31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372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</Words>
  <Application>Microsoft Office PowerPoint</Application>
  <PresentationFormat>宽屏</PresentationFormat>
  <Paragraphs>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2024-01-10T14:38:03Z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