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31" r:id="rId6"/>
    <p:sldId id="330" r:id="rId7"/>
    <p:sldId id="329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ED262-3C52-E5FF-3262-105FE54988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2063552" y="2398540"/>
            <a:ext cx="8064896" cy="206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BB409-16DD-3C50-67A8-92951667E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2A47D9-88D0-B15C-985A-9688DF0BA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37446"/>
            <a:ext cx="10800000" cy="193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174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DA8EB-5EA4-7B1D-D4A8-29EB8041CB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9769FD-4D96-B575-A6C9-D0CBD15461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567"/>
            <a:ext cx="10800000" cy="191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71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200F3-2C31-BFDB-BD6E-DA0A3B265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DD0DE-A172-0134-39E9-6C3F5335A473}"/>
              </a:ext>
            </a:extLst>
          </p:cNvPr>
          <p:cNvSpPr/>
          <p:nvPr/>
        </p:nvSpPr>
        <p:spPr bwMode="white">
          <a:xfrm>
            <a:off x="1300952" y="3422503"/>
            <a:ext cx="10133333" cy="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4258B-DEE2-8D7A-978D-31B2565E0D72}"/>
              </a:ext>
            </a:extLst>
          </p:cNvPr>
          <p:cNvSpPr/>
          <p:nvPr/>
        </p:nvSpPr>
        <p:spPr bwMode="white">
          <a:xfrm>
            <a:off x="681904" y="3908789"/>
            <a:ext cx="523809" cy="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4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34607-479C-236D-9254-0157CED49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793A6-9FAE-092F-253E-2278F004ABD6}"/>
              </a:ext>
            </a:extLst>
          </p:cNvPr>
          <p:cNvSpPr/>
          <p:nvPr/>
        </p:nvSpPr>
        <p:spPr bwMode="white">
          <a:xfrm>
            <a:off x="4920000" y="1553163"/>
            <a:ext cx="609523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B2E27-3960-E256-FCDC-9B13324382FD}"/>
              </a:ext>
            </a:extLst>
          </p:cNvPr>
          <p:cNvSpPr/>
          <p:nvPr/>
        </p:nvSpPr>
        <p:spPr bwMode="white">
          <a:xfrm>
            <a:off x="6720000" y="1553163"/>
            <a:ext cx="1247619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48AEB9-D8E5-DE0E-162C-34478808E41C}"/>
              </a:ext>
            </a:extLst>
          </p:cNvPr>
          <p:cNvSpPr/>
          <p:nvPr/>
        </p:nvSpPr>
        <p:spPr bwMode="white">
          <a:xfrm>
            <a:off x="3110476" y="2048580"/>
            <a:ext cx="1219047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175515-BEF9-3193-D591-00CF0C33A0F5}"/>
              </a:ext>
            </a:extLst>
          </p:cNvPr>
          <p:cNvSpPr/>
          <p:nvPr/>
        </p:nvSpPr>
        <p:spPr bwMode="white">
          <a:xfrm>
            <a:off x="7624761" y="2039053"/>
            <a:ext cx="2742857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15FC49-F23F-B832-540A-0884F5C12BC9}"/>
              </a:ext>
            </a:extLst>
          </p:cNvPr>
          <p:cNvSpPr/>
          <p:nvPr/>
        </p:nvSpPr>
        <p:spPr bwMode="white">
          <a:xfrm>
            <a:off x="8339047" y="2543998"/>
            <a:ext cx="2457142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054B05-C95D-DFCF-ABDF-8BDEDD10139F}"/>
              </a:ext>
            </a:extLst>
          </p:cNvPr>
          <p:cNvSpPr/>
          <p:nvPr/>
        </p:nvSpPr>
        <p:spPr bwMode="white">
          <a:xfrm>
            <a:off x="6405714" y="3020361"/>
            <a:ext cx="4085714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80752C-2285-F900-E49F-CA417F69ADDD}"/>
              </a:ext>
            </a:extLst>
          </p:cNvPr>
          <p:cNvSpPr/>
          <p:nvPr/>
        </p:nvSpPr>
        <p:spPr bwMode="white">
          <a:xfrm>
            <a:off x="6415238" y="3515779"/>
            <a:ext cx="1390476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BC6B69-4AE9-2916-D455-38CCF0636077}"/>
              </a:ext>
            </a:extLst>
          </p:cNvPr>
          <p:cNvSpPr/>
          <p:nvPr/>
        </p:nvSpPr>
        <p:spPr bwMode="white">
          <a:xfrm>
            <a:off x="1615238" y="4001670"/>
            <a:ext cx="7971428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02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2925F-95B2-56A6-5823-893E6B0B4D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A3872-7E8F-9571-297E-EDF132C991C6}"/>
              </a:ext>
            </a:extLst>
          </p:cNvPr>
          <p:cNvSpPr/>
          <p:nvPr/>
        </p:nvSpPr>
        <p:spPr bwMode="white">
          <a:xfrm>
            <a:off x="685016" y="3582160"/>
            <a:ext cx="6447619" cy="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FA3872-7E8F-9571-297E-EDF132C991C6}"/>
              </a:ext>
            </a:extLst>
          </p:cNvPr>
          <p:cNvSpPr/>
          <p:nvPr/>
        </p:nvSpPr>
        <p:spPr bwMode="white">
          <a:xfrm>
            <a:off x="695744" y="3068960"/>
            <a:ext cx="10824256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A3872-7E8F-9571-297E-EDF132C991C6}"/>
              </a:ext>
            </a:extLst>
          </p:cNvPr>
          <p:cNvSpPr/>
          <p:nvPr/>
        </p:nvSpPr>
        <p:spPr bwMode="white">
          <a:xfrm>
            <a:off x="983432" y="2544176"/>
            <a:ext cx="10824256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85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F36B0-8283-329D-5934-89271DBFC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6AE13-201C-44EE-B6F8-23A54F5341CD}"/>
              </a:ext>
            </a:extLst>
          </p:cNvPr>
          <p:cNvSpPr/>
          <p:nvPr/>
        </p:nvSpPr>
        <p:spPr bwMode="white">
          <a:xfrm>
            <a:off x="5110476" y="1105975"/>
            <a:ext cx="2419047" cy="28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4FABFA-320B-9A2C-11BC-EF7AD2825AF3}"/>
              </a:ext>
            </a:extLst>
          </p:cNvPr>
          <p:cNvSpPr/>
          <p:nvPr/>
        </p:nvSpPr>
        <p:spPr bwMode="white">
          <a:xfrm>
            <a:off x="8329523" y="1105975"/>
            <a:ext cx="2457143" cy="2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1582EA-E1A8-9DD4-B643-8C32706B7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1429"/>
            <a:ext cx="10800000" cy="263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C39BCE-3F1E-E16A-81C1-7C976E0A2B2E}"/>
              </a:ext>
            </a:extLst>
          </p:cNvPr>
          <p:cNvSpPr/>
          <p:nvPr/>
        </p:nvSpPr>
        <p:spPr bwMode="white">
          <a:xfrm>
            <a:off x="1199456" y="3630277"/>
            <a:ext cx="10657184" cy="35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22B2BE-EB9E-3B0E-8961-B7008D0E8FBF}"/>
              </a:ext>
            </a:extLst>
          </p:cNvPr>
          <p:cNvSpPr/>
          <p:nvPr/>
        </p:nvSpPr>
        <p:spPr bwMode="white">
          <a:xfrm>
            <a:off x="1015238" y="4134334"/>
            <a:ext cx="1264338" cy="37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8A6D1B-AB88-F2B8-92EB-5A112C91DF43}"/>
              </a:ext>
            </a:extLst>
          </p:cNvPr>
          <p:cNvSpPr/>
          <p:nvPr/>
        </p:nvSpPr>
        <p:spPr bwMode="white">
          <a:xfrm>
            <a:off x="2824761" y="4737338"/>
            <a:ext cx="1990476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22F68A-728E-BA8E-E173-CF8551D5A60C}"/>
              </a:ext>
            </a:extLst>
          </p:cNvPr>
          <p:cNvSpPr/>
          <p:nvPr/>
        </p:nvSpPr>
        <p:spPr bwMode="white">
          <a:xfrm>
            <a:off x="5529523" y="4737338"/>
            <a:ext cx="1209523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80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9F5CE-9E5E-9E5B-E37C-57DC7F03AE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C0EEB6-76D0-72FA-78B7-7D31FDF42F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25"/>
          <a:stretch/>
        </p:blipFill>
        <p:spPr>
          <a:xfrm>
            <a:off x="720000" y="4254238"/>
            <a:ext cx="10800000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515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0EEB6-76D0-72FA-78B7-7D31FDF42F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5"/>
          <a:stretch/>
        </p:blipFill>
        <p:spPr>
          <a:xfrm>
            <a:off x="696000" y="1124744"/>
            <a:ext cx="10800000" cy="211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C1FCB-B1A1-9A71-2B5D-D9872DB1F038}"/>
              </a:ext>
            </a:extLst>
          </p:cNvPr>
          <p:cNvSpPr/>
          <p:nvPr/>
        </p:nvSpPr>
        <p:spPr bwMode="white">
          <a:xfrm>
            <a:off x="10667428" y="2341682"/>
            <a:ext cx="219047" cy="1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0AEE2A-C033-EC43-328B-02F5690F9B85}"/>
              </a:ext>
            </a:extLst>
          </p:cNvPr>
          <p:cNvSpPr/>
          <p:nvPr/>
        </p:nvSpPr>
        <p:spPr bwMode="white">
          <a:xfrm>
            <a:off x="10600761" y="2799893"/>
            <a:ext cx="304761" cy="2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BF5580E-0963-3B1E-89E2-ED19684615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39012"/>
            <a:ext cx="10800000" cy="210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CB1FD8-778C-2475-2B03-C3849FD6EC51}"/>
              </a:ext>
            </a:extLst>
          </p:cNvPr>
          <p:cNvSpPr/>
          <p:nvPr/>
        </p:nvSpPr>
        <p:spPr bwMode="white">
          <a:xfrm>
            <a:off x="4334095" y="3324934"/>
            <a:ext cx="1228571" cy="2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D88A91-B15B-1A96-0F2C-9F8A584D9B96}"/>
              </a:ext>
            </a:extLst>
          </p:cNvPr>
          <p:cNvSpPr/>
          <p:nvPr/>
        </p:nvSpPr>
        <p:spPr bwMode="white">
          <a:xfrm>
            <a:off x="6391238" y="3324934"/>
            <a:ext cx="1247619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A32E1E-537B-E648-9EB9-444917C86C79}"/>
              </a:ext>
            </a:extLst>
          </p:cNvPr>
          <p:cNvSpPr/>
          <p:nvPr/>
        </p:nvSpPr>
        <p:spPr bwMode="white">
          <a:xfrm>
            <a:off x="8410285" y="3315387"/>
            <a:ext cx="1247619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196362-E9E5-3E0E-45D7-B42673296E95}"/>
              </a:ext>
            </a:extLst>
          </p:cNvPr>
          <p:cNvSpPr/>
          <p:nvPr/>
        </p:nvSpPr>
        <p:spPr bwMode="white">
          <a:xfrm>
            <a:off x="10448380" y="3324934"/>
            <a:ext cx="952380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75BB2D-8C31-B21D-7867-55DF94AF4A9A}"/>
              </a:ext>
            </a:extLst>
          </p:cNvPr>
          <p:cNvSpPr/>
          <p:nvPr/>
        </p:nvSpPr>
        <p:spPr bwMode="white">
          <a:xfrm>
            <a:off x="1000761" y="3878655"/>
            <a:ext cx="323809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D7D9AA-0126-F226-55E0-637F190422EB}"/>
              </a:ext>
            </a:extLst>
          </p:cNvPr>
          <p:cNvSpPr/>
          <p:nvPr/>
        </p:nvSpPr>
        <p:spPr bwMode="white">
          <a:xfrm>
            <a:off x="2057904" y="3840468"/>
            <a:ext cx="1209523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DF8607-66C0-DEE3-571C-9C504C336CAB}"/>
              </a:ext>
            </a:extLst>
          </p:cNvPr>
          <p:cNvSpPr/>
          <p:nvPr/>
        </p:nvSpPr>
        <p:spPr bwMode="white">
          <a:xfrm>
            <a:off x="1286476" y="4881082"/>
            <a:ext cx="4066666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4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2024-01-09T11:49:24Z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