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AAE27-81B9-4421-3FE6-2588117260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9"/>
          <a:stretch/>
        </p:blipFill>
        <p:spPr>
          <a:xfrm>
            <a:off x="4499524" y="2324683"/>
            <a:ext cx="3192952" cy="220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10AC4-2091-2C80-9B9D-F37ED14B55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CD643-8FC0-2045-EB8F-F8F0497EAD13}"/>
              </a:ext>
            </a:extLst>
          </p:cNvPr>
          <p:cNvSpPr/>
          <p:nvPr/>
        </p:nvSpPr>
        <p:spPr bwMode="white">
          <a:xfrm>
            <a:off x="6577142" y="1143945"/>
            <a:ext cx="219047" cy="21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2E3AC47-0755-BB6A-85CB-80DA2CE9AC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16" y="2580467"/>
            <a:ext cx="10800000" cy="272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7576" y="3192880"/>
            <a:ext cx="2232000" cy="7708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8152" y="3192880"/>
            <a:ext cx="774000" cy="765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72696" y="3179534"/>
            <a:ext cx="774000" cy="765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9600" y="4045256"/>
            <a:ext cx="774000" cy="765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1048" y="4045256"/>
            <a:ext cx="774000" cy="765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34440" y="4046928"/>
            <a:ext cx="1494000" cy="769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78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90BF7-C5E9-69C6-E336-9E725E2070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1381A5-42FD-D784-7E90-9E9CC720023C}"/>
              </a:ext>
            </a:extLst>
          </p:cNvPr>
          <p:cNvSpPr/>
          <p:nvPr/>
        </p:nvSpPr>
        <p:spPr bwMode="white">
          <a:xfrm>
            <a:off x="2053333" y="2374592"/>
            <a:ext cx="647619" cy="27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8F28E5-5778-733A-9505-8BA4D4A84E93}"/>
              </a:ext>
            </a:extLst>
          </p:cNvPr>
          <p:cNvSpPr/>
          <p:nvPr/>
        </p:nvSpPr>
        <p:spPr bwMode="white">
          <a:xfrm>
            <a:off x="8234285" y="2365051"/>
            <a:ext cx="638095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0D1385-CA65-E37D-7F8E-A42824DFA4DC}"/>
              </a:ext>
            </a:extLst>
          </p:cNvPr>
          <p:cNvSpPr/>
          <p:nvPr/>
        </p:nvSpPr>
        <p:spPr bwMode="white">
          <a:xfrm>
            <a:off x="3567619" y="3548190"/>
            <a:ext cx="600000" cy="26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C14CB7-879F-5769-CDC2-CEE5B3EFC591}"/>
              </a:ext>
            </a:extLst>
          </p:cNvPr>
          <p:cNvSpPr/>
          <p:nvPr/>
        </p:nvSpPr>
        <p:spPr bwMode="white">
          <a:xfrm>
            <a:off x="4948571" y="3968014"/>
            <a:ext cx="571428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1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C24C3-4B19-7BB3-2529-4F13AA948E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5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1DD3F9-80BC-717F-3230-6BB21C6630E7}"/>
              </a:ext>
            </a:extLst>
          </p:cNvPr>
          <p:cNvSpPr/>
          <p:nvPr/>
        </p:nvSpPr>
        <p:spPr bwMode="white">
          <a:xfrm>
            <a:off x="6281904" y="1659122"/>
            <a:ext cx="647619" cy="2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3954DD-8185-74A8-365F-CBF64B9F1617}"/>
              </a:ext>
            </a:extLst>
          </p:cNvPr>
          <p:cNvSpPr/>
          <p:nvPr/>
        </p:nvSpPr>
        <p:spPr bwMode="white">
          <a:xfrm>
            <a:off x="3281904" y="2079030"/>
            <a:ext cx="600000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FB0314-B3B3-896C-1CCF-63A15E48742F}"/>
              </a:ext>
            </a:extLst>
          </p:cNvPr>
          <p:cNvSpPr/>
          <p:nvPr/>
        </p:nvSpPr>
        <p:spPr bwMode="white">
          <a:xfrm>
            <a:off x="6272380" y="2518025"/>
            <a:ext cx="647619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2F70A8-85DA-E3FC-72B0-36B9C079EC39}"/>
              </a:ext>
            </a:extLst>
          </p:cNvPr>
          <p:cNvSpPr/>
          <p:nvPr/>
        </p:nvSpPr>
        <p:spPr bwMode="white">
          <a:xfrm>
            <a:off x="1320000" y="3376927"/>
            <a:ext cx="5580952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81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5661E-52EB-4818-EF32-A5CC2587E2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3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C90BA1-C36B-D1A1-9E55-83826BC2C8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22034"/>
            <a:ext cx="10800000" cy="2146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C7D886-04D6-0BA5-74F0-BAD972C53A4E}"/>
              </a:ext>
            </a:extLst>
          </p:cNvPr>
          <p:cNvSpPr/>
          <p:nvPr/>
        </p:nvSpPr>
        <p:spPr bwMode="white">
          <a:xfrm>
            <a:off x="4329523" y="2917413"/>
            <a:ext cx="3409522" cy="29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D1F75E-D465-6692-004E-D61E5B40DB25}"/>
              </a:ext>
            </a:extLst>
          </p:cNvPr>
          <p:cNvSpPr/>
          <p:nvPr/>
        </p:nvSpPr>
        <p:spPr bwMode="white">
          <a:xfrm>
            <a:off x="2043809" y="3384770"/>
            <a:ext cx="400000" cy="2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C7D886-04D6-0BA5-74F0-BAD972C53A4E}"/>
              </a:ext>
            </a:extLst>
          </p:cNvPr>
          <p:cNvSpPr/>
          <p:nvPr/>
        </p:nvSpPr>
        <p:spPr bwMode="white">
          <a:xfrm flipV="1">
            <a:off x="1271464" y="1906784"/>
            <a:ext cx="6768752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25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2024-01-08T15:30:22Z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