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98" autoAdjust="0"/>
    <p:restoredTop sz="94660"/>
  </p:normalViewPr>
  <p:slideViewPr>
    <p:cSldViewPr showGuides="1">
      <p:cViewPr varScale="1">
        <p:scale>
          <a:sx n="92" d="100"/>
          <a:sy n="92" d="100"/>
        </p:scale>
        <p:origin x="84" y="3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255D5-A71E-A960-EE95-63B884FE2F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2769100" y="2478823"/>
            <a:ext cx="6653800" cy="1900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AC2CA-5E54-CF28-C42B-0265962AAA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068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D4349-12C3-EF2A-9B9B-F49479DF6A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865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24744"/>
            <a:ext cx="10800000" cy="2760538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07368" y="1546402"/>
            <a:ext cx="6474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361032" y="1528911"/>
            <a:ext cx="6474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91344" y="1536354"/>
            <a:ext cx="6474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497920" y="1528911"/>
            <a:ext cx="6474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017216" y="1988840"/>
            <a:ext cx="647472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55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05E8B-25CD-DC6F-868E-A47335125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04AF1-15A8-7332-2C1B-4AF20481B123}"/>
              </a:ext>
            </a:extLst>
          </p:cNvPr>
          <p:cNvSpPr/>
          <p:nvPr/>
        </p:nvSpPr>
        <p:spPr bwMode="white">
          <a:xfrm>
            <a:off x="9453333" y="1076807"/>
            <a:ext cx="1790476" cy="28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D649D-A9B1-4084-9F97-FF3ED10F0870}"/>
              </a:ext>
            </a:extLst>
          </p:cNvPr>
          <p:cNvSpPr/>
          <p:nvPr/>
        </p:nvSpPr>
        <p:spPr bwMode="white">
          <a:xfrm>
            <a:off x="1024761" y="1600847"/>
            <a:ext cx="285714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4142D1-F64E-B22D-C3C8-ACA9832DB56A}"/>
              </a:ext>
            </a:extLst>
          </p:cNvPr>
          <p:cNvSpPr/>
          <p:nvPr/>
        </p:nvSpPr>
        <p:spPr bwMode="white">
          <a:xfrm>
            <a:off x="4453333" y="1572263"/>
            <a:ext cx="2057142" cy="27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422B52-9D5C-868F-D013-24FC8B560FB0}"/>
              </a:ext>
            </a:extLst>
          </p:cNvPr>
          <p:cNvSpPr/>
          <p:nvPr/>
        </p:nvSpPr>
        <p:spPr bwMode="white">
          <a:xfrm>
            <a:off x="1291428" y="3039575"/>
            <a:ext cx="638095" cy="2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55DDF1D-4E4A-E886-C8E3-64633CD9EB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97417"/>
            <a:ext cx="10800000" cy="1473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95EF11-87F6-2766-A109-55A90EEEB1F5}"/>
              </a:ext>
            </a:extLst>
          </p:cNvPr>
          <p:cNvSpPr/>
          <p:nvPr/>
        </p:nvSpPr>
        <p:spPr bwMode="white">
          <a:xfrm>
            <a:off x="1024761" y="4382210"/>
            <a:ext cx="10228571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9FDF44-C1D8-815F-1F47-C4248D32A317}"/>
              </a:ext>
            </a:extLst>
          </p:cNvPr>
          <p:cNvSpPr/>
          <p:nvPr/>
        </p:nvSpPr>
        <p:spPr bwMode="white">
          <a:xfrm>
            <a:off x="1024761" y="4878309"/>
            <a:ext cx="2657142" cy="28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17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2024-01-10T16:02:48Z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