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1" r:id="rId3"/>
    <p:sldId id="329" r:id="rId4"/>
    <p:sldId id="328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80180A-D500-15AA-9686-9AE08688531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225" b="38386"/>
          <a:stretch/>
        </p:blipFill>
        <p:spPr>
          <a:xfrm>
            <a:off x="4141478" y="3068960"/>
            <a:ext cx="3909044" cy="720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5DC609-E0DC-483A-C5D4-8E8ADD32F2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9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178678-715D-B40C-27DE-EC08AB8354DE}"/>
              </a:ext>
            </a:extLst>
          </p:cNvPr>
          <p:cNvSpPr/>
          <p:nvPr/>
        </p:nvSpPr>
        <p:spPr bwMode="white">
          <a:xfrm>
            <a:off x="10053333" y="1688244"/>
            <a:ext cx="466666" cy="238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8657D8-9808-A640-E5AF-626DCF38D255}"/>
              </a:ext>
            </a:extLst>
          </p:cNvPr>
          <p:cNvSpPr/>
          <p:nvPr/>
        </p:nvSpPr>
        <p:spPr bwMode="white">
          <a:xfrm>
            <a:off x="10062857" y="2060848"/>
            <a:ext cx="447619" cy="324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178678-715D-B40C-27DE-EC08AB8354DE}"/>
              </a:ext>
            </a:extLst>
          </p:cNvPr>
          <p:cNvSpPr/>
          <p:nvPr/>
        </p:nvSpPr>
        <p:spPr bwMode="white">
          <a:xfrm>
            <a:off x="8472264" y="1961817"/>
            <a:ext cx="466666" cy="9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178678-715D-B40C-27DE-EC08AB8354DE}"/>
              </a:ext>
            </a:extLst>
          </p:cNvPr>
          <p:cNvSpPr/>
          <p:nvPr/>
        </p:nvSpPr>
        <p:spPr bwMode="white">
          <a:xfrm>
            <a:off x="4151784" y="2449511"/>
            <a:ext cx="466666" cy="109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E615E21C-ABC0-9EF0-B0AB-58A7FABA42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99582"/>
            <a:ext cx="10800000" cy="1997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0DEF805-EBA1-89A0-1AA4-67FC646FEE02}"/>
              </a:ext>
            </a:extLst>
          </p:cNvPr>
          <p:cNvSpPr/>
          <p:nvPr/>
        </p:nvSpPr>
        <p:spPr bwMode="white">
          <a:xfrm>
            <a:off x="2281904" y="4247820"/>
            <a:ext cx="352380" cy="296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1A923C0-8DD7-8815-C9E7-7E86A218F9EF}"/>
              </a:ext>
            </a:extLst>
          </p:cNvPr>
          <p:cNvSpPr/>
          <p:nvPr/>
        </p:nvSpPr>
        <p:spPr bwMode="white">
          <a:xfrm>
            <a:off x="4986666" y="4247820"/>
            <a:ext cx="342857" cy="296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E688DB2-3A00-F08A-69FA-FBC4994E69D5}"/>
              </a:ext>
            </a:extLst>
          </p:cNvPr>
          <p:cNvSpPr/>
          <p:nvPr/>
        </p:nvSpPr>
        <p:spPr bwMode="white">
          <a:xfrm>
            <a:off x="7691428" y="4247820"/>
            <a:ext cx="342858" cy="296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4294B98-9044-7243-2ADD-5E7F5912464A}"/>
              </a:ext>
            </a:extLst>
          </p:cNvPr>
          <p:cNvSpPr/>
          <p:nvPr/>
        </p:nvSpPr>
        <p:spPr bwMode="white">
          <a:xfrm>
            <a:off x="10396190" y="4247820"/>
            <a:ext cx="352380" cy="296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808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32D3BF-EF7F-44B6-D5B6-076C12BCD3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7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D8D5D6-BFD1-9220-7A63-7E84460212A5}"/>
              </a:ext>
            </a:extLst>
          </p:cNvPr>
          <p:cNvSpPr/>
          <p:nvPr/>
        </p:nvSpPr>
        <p:spPr bwMode="white">
          <a:xfrm>
            <a:off x="7053333" y="1725249"/>
            <a:ext cx="219047" cy="22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4BB2E7-B3FC-4CFF-4FC7-5444622700AF}"/>
              </a:ext>
            </a:extLst>
          </p:cNvPr>
          <p:cNvSpPr/>
          <p:nvPr/>
        </p:nvSpPr>
        <p:spPr bwMode="white">
          <a:xfrm>
            <a:off x="5815238" y="2192455"/>
            <a:ext cx="276190" cy="21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0C2458-211E-483B-6BBF-F188D46513DB}"/>
              </a:ext>
            </a:extLst>
          </p:cNvPr>
          <p:cNvSpPr/>
          <p:nvPr/>
        </p:nvSpPr>
        <p:spPr bwMode="white">
          <a:xfrm>
            <a:off x="8548571" y="2793147"/>
            <a:ext cx="219047" cy="22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412EF9-9DD7-C075-52B2-2D263BDD20FF}"/>
              </a:ext>
            </a:extLst>
          </p:cNvPr>
          <p:cNvSpPr/>
          <p:nvPr/>
        </p:nvSpPr>
        <p:spPr bwMode="white">
          <a:xfrm>
            <a:off x="6872380" y="3260353"/>
            <a:ext cx="266666" cy="21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102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80AC49-AF8B-BE60-ABE1-61C1D84B45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1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18A3E5-FF3D-E456-FB87-EB3922C6F98D}"/>
              </a:ext>
            </a:extLst>
          </p:cNvPr>
          <p:cNvSpPr/>
          <p:nvPr/>
        </p:nvSpPr>
        <p:spPr bwMode="white">
          <a:xfrm>
            <a:off x="4767619" y="2134654"/>
            <a:ext cx="314285" cy="266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4FB3D4-BCC1-9F00-1C70-BD394584FBA3}"/>
              </a:ext>
            </a:extLst>
          </p:cNvPr>
          <p:cNvSpPr/>
          <p:nvPr/>
        </p:nvSpPr>
        <p:spPr bwMode="white">
          <a:xfrm>
            <a:off x="8967619" y="2125124"/>
            <a:ext cx="2438096" cy="285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D8F899-5CA3-5577-5BC1-FB6D40CF0FA5}"/>
              </a:ext>
            </a:extLst>
          </p:cNvPr>
          <p:cNvSpPr/>
          <p:nvPr/>
        </p:nvSpPr>
        <p:spPr bwMode="white">
          <a:xfrm>
            <a:off x="1005714" y="2601622"/>
            <a:ext cx="1180952" cy="257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5B43CED-2EDA-5F43-833A-CD1426D4BA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82727"/>
            <a:ext cx="10800000" cy="1896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F7F89F-9BC9-B33C-9C08-69A89DAE1562}"/>
              </a:ext>
            </a:extLst>
          </p:cNvPr>
          <p:cNvSpPr/>
          <p:nvPr/>
        </p:nvSpPr>
        <p:spPr bwMode="white">
          <a:xfrm>
            <a:off x="4939047" y="4074005"/>
            <a:ext cx="314285" cy="295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D5CCEB0-3CBC-8495-0E2D-58E8C65604C7}"/>
              </a:ext>
            </a:extLst>
          </p:cNvPr>
          <p:cNvSpPr/>
          <p:nvPr/>
        </p:nvSpPr>
        <p:spPr bwMode="white">
          <a:xfrm>
            <a:off x="5996190" y="4093069"/>
            <a:ext cx="333333" cy="266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82999CF-B5AA-6401-92D0-E482728EE935}"/>
              </a:ext>
            </a:extLst>
          </p:cNvPr>
          <p:cNvSpPr/>
          <p:nvPr/>
        </p:nvSpPr>
        <p:spPr bwMode="white">
          <a:xfrm>
            <a:off x="7072380" y="4083537"/>
            <a:ext cx="638095" cy="28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F0314AC-D53F-6B5F-F88D-B6190C3B0ABF}"/>
              </a:ext>
            </a:extLst>
          </p:cNvPr>
          <p:cNvSpPr/>
          <p:nvPr/>
        </p:nvSpPr>
        <p:spPr bwMode="white">
          <a:xfrm>
            <a:off x="3120000" y="4531519"/>
            <a:ext cx="1219047" cy="295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09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78A8E6-CAEC-4FE0-6932-28484BC98E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3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F7817A4-F6A8-21D7-D486-B77AB302A1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8"/>
          <a:stretch/>
        </p:blipFill>
        <p:spPr>
          <a:xfrm>
            <a:off x="1139748" y="1602967"/>
            <a:ext cx="9912504" cy="4037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9B4A0E-FD14-6CAA-C4CD-249F98B92A65}"/>
              </a:ext>
            </a:extLst>
          </p:cNvPr>
          <p:cNvSpPr/>
          <p:nvPr/>
        </p:nvSpPr>
        <p:spPr bwMode="white">
          <a:xfrm>
            <a:off x="5968319" y="2776968"/>
            <a:ext cx="885714" cy="295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D3E0D0-0909-0790-F743-2F064C3A1E71}"/>
              </a:ext>
            </a:extLst>
          </p:cNvPr>
          <p:cNvSpPr/>
          <p:nvPr/>
        </p:nvSpPr>
        <p:spPr bwMode="white">
          <a:xfrm>
            <a:off x="5492128" y="3244659"/>
            <a:ext cx="1933333" cy="286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A9EBFC-11FF-48E6-6BBA-645D507A55F3}"/>
              </a:ext>
            </a:extLst>
          </p:cNvPr>
          <p:cNvSpPr/>
          <p:nvPr/>
        </p:nvSpPr>
        <p:spPr bwMode="white">
          <a:xfrm>
            <a:off x="9273081" y="3206481"/>
            <a:ext cx="1180952" cy="295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4B137C-70A7-9B86-D743-64ECCBAEA171}"/>
              </a:ext>
            </a:extLst>
          </p:cNvPr>
          <p:cNvSpPr/>
          <p:nvPr/>
        </p:nvSpPr>
        <p:spPr bwMode="white">
          <a:xfrm>
            <a:off x="5349271" y="3702806"/>
            <a:ext cx="2095238" cy="286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2B6D607-AB60-58E6-E0DA-8C9DACA33F80}"/>
              </a:ext>
            </a:extLst>
          </p:cNvPr>
          <p:cNvSpPr/>
          <p:nvPr/>
        </p:nvSpPr>
        <p:spPr bwMode="white">
          <a:xfrm>
            <a:off x="9015938" y="3674172"/>
            <a:ext cx="1904761" cy="286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21D1959-4EB0-5E25-2E5B-D0948E20F0F8}"/>
              </a:ext>
            </a:extLst>
          </p:cNvPr>
          <p:cNvSpPr/>
          <p:nvPr/>
        </p:nvSpPr>
        <p:spPr bwMode="white">
          <a:xfrm>
            <a:off x="5368319" y="4160953"/>
            <a:ext cx="1733333" cy="295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87D879A-F35E-63D4-48FC-042BC2FEE99D}"/>
              </a:ext>
            </a:extLst>
          </p:cNvPr>
          <p:cNvSpPr/>
          <p:nvPr/>
        </p:nvSpPr>
        <p:spPr bwMode="white">
          <a:xfrm>
            <a:off x="8673081" y="4141864"/>
            <a:ext cx="1523809" cy="267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CF8D9A4-4121-07D2-7BE7-5C8D1AFFA63A}"/>
              </a:ext>
            </a:extLst>
          </p:cNvPr>
          <p:cNvSpPr/>
          <p:nvPr/>
        </p:nvSpPr>
        <p:spPr bwMode="white">
          <a:xfrm>
            <a:off x="2568319" y="4619100"/>
            <a:ext cx="1590476" cy="286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5044899-7A00-E001-733A-9EBDF240FFB2}"/>
              </a:ext>
            </a:extLst>
          </p:cNvPr>
          <p:cNvSpPr/>
          <p:nvPr/>
        </p:nvSpPr>
        <p:spPr bwMode="white">
          <a:xfrm>
            <a:off x="9025462" y="4600011"/>
            <a:ext cx="1895238" cy="286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A08F160-2BDB-31AA-3A69-D048ACA09B96}"/>
              </a:ext>
            </a:extLst>
          </p:cNvPr>
          <p:cNvSpPr/>
          <p:nvPr/>
        </p:nvSpPr>
        <p:spPr bwMode="white">
          <a:xfrm>
            <a:off x="2168319" y="5086792"/>
            <a:ext cx="1095238" cy="276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D5EB900-BDA6-1DC1-87FD-ED7110514D8F}"/>
              </a:ext>
            </a:extLst>
          </p:cNvPr>
          <p:cNvSpPr/>
          <p:nvPr/>
        </p:nvSpPr>
        <p:spPr bwMode="white">
          <a:xfrm>
            <a:off x="8682605" y="5067702"/>
            <a:ext cx="304761" cy="25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576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2024-01-08T14:24:08Z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