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93645-B929-3FC6-4941-AF09BD9732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3064"/>
          <a:stretch/>
        </p:blipFill>
        <p:spPr>
          <a:xfrm>
            <a:off x="4881085" y="2916944"/>
            <a:ext cx="2429830" cy="92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53C83-ADB3-C704-8763-F9555A142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DD0AE-5951-BF10-36D6-957DAF83DDF7}"/>
              </a:ext>
            </a:extLst>
          </p:cNvPr>
          <p:cNvSpPr/>
          <p:nvPr/>
        </p:nvSpPr>
        <p:spPr bwMode="white">
          <a:xfrm>
            <a:off x="3558095" y="2469879"/>
            <a:ext cx="144761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F3072-71C3-A357-8BF7-1E7A68E5550F}"/>
              </a:ext>
            </a:extLst>
          </p:cNvPr>
          <p:cNvSpPr/>
          <p:nvPr/>
        </p:nvSpPr>
        <p:spPr bwMode="white">
          <a:xfrm>
            <a:off x="5862857" y="2469879"/>
            <a:ext cx="1142856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08FD7-68CF-1FDF-63EF-5A4E41716E29}"/>
              </a:ext>
            </a:extLst>
          </p:cNvPr>
          <p:cNvSpPr/>
          <p:nvPr/>
        </p:nvSpPr>
        <p:spPr bwMode="white">
          <a:xfrm>
            <a:off x="2272380" y="3137724"/>
            <a:ext cx="876190" cy="65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3A92E8-5C70-1D4B-DA74-DA7E3D836289}"/>
              </a:ext>
            </a:extLst>
          </p:cNvPr>
          <p:cNvSpPr/>
          <p:nvPr/>
        </p:nvSpPr>
        <p:spPr bwMode="white">
          <a:xfrm>
            <a:off x="5358095" y="3128182"/>
            <a:ext cx="2095238" cy="66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FA9BF-AD7C-73F0-47A3-272EC8644FB3}"/>
              </a:ext>
            </a:extLst>
          </p:cNvPr>
          <p:cNvSpPr/>
          <p:nvPr/>
        </p:nvSpPr>
        <p:spPr bwMode="white">
          <a:xfrm>
            <a:off x="7843809" y="3137724"/>
            <a:ext cx="1123809" cy="65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099723-8E4B-9F53-147B-A09EC536647E}"/>
              </a:ext>
            </a:extLst>
          </p:cNvPr>
          <p:cNvSpPr/>
          <p:nvPr/>
        </p:nvSpPr>
        <p:spPr bwMode="white">
          <a:xfrm>
            <a:off x="3567619" y="3309455"/>
            <a:ext cx="144761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4C2495-37CF-DC1C-82A8-FABEACC55ADE}"/>
              </a:ext>
            </a:extLst>
          </p:cNvPr>
          <p:cNvSpPr/>
          <p:nvPr/>
        </p:nvSpPr>
        <p:spPr bwMode="white">
          <a:xfrm>
            <a:off x="9339047" y="3309455"/>
            <a:ext cx="895238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26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7CCE8-C6EF-D185-2553-8F74163945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865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4DFAE-E953-94DF-1B6E-39E0B48AE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D8C70-7B99-E383-91B7-9FFBDDA6DA64}"/>
              </a:ext>
            </a:extLst>
          </p:cNvPr>
          <p:cNvSpPr/>
          <p:nvPr/>
        </p:nvSpPr>
        <p:spPr bwMode="white">
          <a:xfrm>
            <a:off x="5462857" y="1525356"/>
            <a:ext cx="1476190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ABBF00-AD5C-FC88-7723-436C8F156A55}"/>
              </a:ext>
            </a:extLst>
          </p:cNvPr>
          <p:cNvSpPr/>
          <p:nvPr/>
        </p:nvSpPr>
        <p:spPr bwMode="white">
          <a:xfrm>
            <a:off x="5472380" y="1992848"/>
            <a:ext cx="2000000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77CA46-464E-C4D6-3FBB-3B042DC2C231}"/>
              </a:ext>
            </a:extLst>
          </p:cNvPr>
          <p:cNvSpPr/>
          <p:nvPr/>
        </p:nvSpPr>
        <p:spPr bwMode="white">
          <a:xfrm>
            <a:off x="5739047" y="2469879"/>
            <a:ext cx="619047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8B5F9-C136-60A7-4210-DA39904B836F}"/>
              </a:ext>
            </a:extLst>
          </p:cNvPr>
          <p:cNvSpPr/>
          <p:nvPr/>
        </p:nvSpPr>
        <p:spPr bwMode="white">
          <a:xfrm>
            <a:off x="5881904" y="2908749"/>
            <a:ext cx="1533333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3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1690E-C68E-201F-DFDB-2D7D5C3518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2091E-4280-B577-5AF9-D571577AE0ED}"/>
              </a:ext>
            </a:extLst>
          </p:cNvPr>
          <p:cNvSpPr/>
          <p:nvPr/>
        </p:nvSpPr>
        <p:spPr bwMode="white">
          <a:xfrm>
            <a:off x="5834285" y="1095826"/>
            <a:ext cx="438095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A0D006-D651-EC24-28C4-1F91204CF5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15180"/>
            <a:ext cx="10800000" cy="2751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E575A-6869-A8EF-104E-62B25BC86443}"/>
              </a:ext>
            </a:extLst>
          </p:cNvPr>
          <p:cNvSpPr/>
          <p:nvPr/>
        </p:nvSpPr>
        <p:spPr bwMode="white">
          <a:xfrm>
            <a:off x="3503713" y="4299230"/>
            <a:ext cx="2130572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3E479-D980-6D9F-5F30-9919A87F6465}"/>
              </a:ext>
            </a:extLst>
          </p:cNvPr>
          <p:cNvSpPr/>
          <p:nvPr/>
        </p:nvSpPr>
        <p:spPr bwMode="white">
          <a:xfrm>
            <a:off x="6767619" y="4308784"/>
            <a:ext cx="1171427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A26B06-E195-5407-C1B9-228337A7C4F6}"/>
              </a:ext>
            </a:extLst>
          </p:cNvPr>
          <p:cNvSpPr/>
          <p:nvPr/>
        </p:nvSpPr>
        <p:spPr bwMode="white">
          <a:xfrm>
            <a:off x="9310476" y="4299230"/>
            <a:ext cx="1190476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609DE9-8250-E523-76D1-93735E0FE4CA}"/>
              </a:ext>
            </a:extLst>
          </p:cNvPr>
          <p:cNvSpPr/>
          <p:nvPr/>
        </p:nvSpPr>
        <p:spPr bwMode="white">
          <a:xfrm>
            <a:off x="10939047" y="4776924"/>
            <a:ext cx="314285" cy="25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85591E-E6B1-5F17-E4BF-62E51142C407}"/>
              </a:ext>
            </a:extLst>
          </p:cNvPr>
          <p:cNvSpPr/>
          <p:nvPr/>
        </p:nvSpPr>
        <p:spPr bwMode="white">
          <a:xfrm>
            <a:off x="1453333" y="5225957"/>
            <a:ext cx="1780952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F86FE1-ECE5-898A-A9C3-AEAF699BA3D5}"/>
              </a:ext>
            </a:extLst>
          </p:cNvPr>
          <p:cNvSpPr/>
          <p:nvPr/>
        </p:nvSpPr>
        <p:spPr bwMode="white">
          <a:xfrm>
            <a:off x="7243809" y="5225957"/>
            <a:ext cx="2161904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01C2AE-B62A-CE4B-D002-C7A6BC9A1F85}"/>
              </a:ext>
            </a:extLst>
          </p:cNvPr>
          <p:cNvSpPr/>
          <p:nvPr/>
        </p:nvSpPr>
        <p:spPr bwMode="white">
          <a:xfrm>
            <a:off x="4148571" y="5694097"/>
            <a:ext cx="2057142" cy="27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8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2024-01-09T05:14:37Z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