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6" r:id="rId4"/>
    <p:sldId id="345" r:id="rId5"/>
    <p:sldId id="344" r:id="rId6"/>
    <p:sldId id="343" r:id="rId7"/>
    <p:sldId id="341" r:id="rId8"/>
    <p:sldId id="340" r:id="rId9"/>
    <p:sldId id="338" r:id="rId10"/>
    <p:sldId id="337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18408-F33B-7830-0466-2F5BCB79EF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3019141"/>
            <a:ext cx="4871944" cy="81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46B26-0EB3-5314-0868-D193F05A8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8281AD8-B229-7D99-5F11-4D3BF022E2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64989"/>
            <a:ext cx="10800000" cy="1005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303A7-EEA5-C4C3-D34D-4FAD56B23633}"/>
              </a:ext>
            </a:extLst>
          </p:cNvPr>
          <p:cNvSpPr/>
          <p:nvPr/>
        </p:nvSpPr>
        <p:spPr bwMode="white">
          <a:xfrm>
            <a:off x="6812003" y="2051186"/>
            <a:ext cx="4523809" cy="31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5F3DC2-174D-7B31-F184-5CCFD2BBAC7B}"/>
              </a:ext>
            </a:extLst>
          </p:cNvPr>
          <p:cNvSpPr/>
          <p:nvPr/>
        </p:nvSpPr>
        <p:spPr bwMode="white">
          <a:xfrm>
            <a:off x="945336" y="2568369"/>
            <a:ext cx="6600000" cy="31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1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C304B-D1EF-4475-BE92-2F4EE1249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A7DA31-8787-5EB4-7788-7E0EE4D03AFD}"/>
              </a:ext>
            </a:extLst>
          </p:cNvPr>
          <p:cNvSpPr/>
          <p:nvPr/>
        </p:nvSpPr>
        <p:spPr bwMode="white">
          <a:xfrm>
            <a:off x="5691428" y="1114942"/>
            <a:ext cx="257142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66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1358B-116C-F3A6-55FE-451E13468C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232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70078-FAB8-73F1-1F80-4E805C71C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055F7-9264-E162-32C7-3689922E0712}"/>
              </a:ext>
            </a:extLst>
          </p:cNvPr>
          <p:cNvSpPr/>
          <p:nvPr/>
        </p:nvSpPr>
        <p:spPr bwMode="white">
          <a:xfrm>
            <a:off x="6586666" y="1962772"/>
            <a:ext cx="1066666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8B5BAB-999E-465B-F4D5-FB4F4DB88159}"/>
              </a:ext>
            </a:extLst>
          </p:cNvPr>
          <p:cNvSpPr/>
          <p:nvPr/>
        </p:nvSpPr>
        <p:spPr bwMode="white">
          <a:xfrm>
            <a:off x="8120000" y="1962772"/>
            <a:ext cx="1066666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508B51-5542-B885-6C4D-8F6FD831FAD7}"/>
              </a:ext>
            </a:extLst>
          </p:cNvPr>
          <p:cNvSpPr/>
          <p:nvPr/>
        </p:nvSpPr>
        <p:spPr bwMode="white">
          <a:xfrm>
            <a:off x="10339047" y="1962772"/>
            <a:ext cx="1066666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180A95-A57E-F0FE-C3D1-A63DA7F7572F}"/>
              </a:ext>
            </a:extLst>
          </p:cNvPr>
          <p:cNvSpPr/>
          <p:nvPr/>
        </p:nvSpPr>
        <p:spPr bwMode="white">
          <a:xfrm>
            <a:off x="1196190" y="2477211"/>
            <a:ext cx="714285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88C28B-F162-F758-9063-2015CB0CD212}"/>
              </a:ext>
            </a:extLst>
          </p:cNvPr>
          <p:cNvSpPr/>
          <p:nvPr/>
        </p:nvSpPr>
        <p:spPr bwMode="white">
          <a:xfrm>
            <a:off x="2339047" y="2477211"/>
            <a:ext cx="1047619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998A5B-EFD0-01E6-5F13-4DF278C3F826}"/>
              </a:ext>
            </a:extLst>
          </p:cNvPr>
          <p:cNvSpPr/>
          <p:nvPr/>
        </p:nvSpPr>
        <p:spPr bwMode="white">
          <a:xfrm>
            <a:off x="3815238" y="2477211"/>
            <a:ext cx="714285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5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46AA2-3581-E620-FD20-C60E677FA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4F8582-ADA2-C8C8-F061-864B6E32B6E5}"/>
              </a:ext>
            </a:extLst>
          </p:cNvPr>
          <p:cNvSpPr/>
          <p:nvPr/>
        </p:nvSpPr>
        <p:spPr bwMode="white">
          <a:xfrm>
            <a:off x="5862857" y="1153140"/>
            <a:ext cx="228571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5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C334C-56E8-A10E-2928-42CE9689A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FC011-A33E-AC3C-92DA-2042E0FAF195}"/>
              </a:ext>
            </a:extLst>
          </p:cNvPr>
          <p:cNvSpPr/>
          <p:nvPr/>
        </p:nvSpPr>
        <p:spPr bwMode="white">
          <a:xfrm>
            <a:off x="9358095" y="1057946"/>
            <a:ext cx="1495238" cy="3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94461-A261-CBFB-BDE8-2CDA0916C1B5}"/>
              </a:ext>
            </a:extLst>
          </p:cNvPr>
          <p:cNvSpPr/>
          <p:nvPr/>
        </p:nvSpPr>
        <p:spPr bwMode="white">
          <a:xfrm>
            <a:off x="1367619" y="1573622"/>
            <a:ext cx="980952" cy="3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9626F7-3920-8176-B10C-716C8DB44937}"/>
              </a:ext>
            </a:extLst>
          </p:cNvPr>
          <p:cNvSpPr/>
          <p:nvPr/>
        </p:nvSpPr>
        <p:spPr bwMode="white">
          <a:xfrm>
            <a:off x="3177142" y="1573622"/>
            <a:ext cx="971428" cy="3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10F6E0-AA9A-42F8-ADF6-F4E2AEFF69DA}"/>
              </a:ext>
            </a:extLst>
          </p:cNvPr>
          <p:cNvSpPr/>
          <p:nvPr/>
        </p:nvSpPr>
        <p:spPr bwMode="white">
          <a:xfrm>
            <a:off x="9500952" y="1583171"/>
            <a:ext cx="1371428" cy="3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3B4118-21FA-094F-BA3F-F13FE8B594FD}"/>
              </a:ext>
            </a:extLst>
          </p:cNvPr>
          <p:cNvSpPr/>
          <p:nvPr/>
        </p:nvSpPr>
        <p:spPr bwMode="white">
          <a:xfrm>
            <a:off x="7939047" y="2604974"/>
            <a:ext cx="638095" cy="3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A36C3D-3783-7F44-4F14-A3B3315CB7DD}"/>
              </a:ext>
            </a:extLst>
          </p:cNvPr>
          <p:cNvSpPr/>
          <p:nvPr/>
        </p:nvSpPr>
        <p:spPr bwMode="white">
          <a:xfrm>
            <a:off x="1377142" y="3139749"/>
            <a:ext cx="676190" cy="27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09BC5D-80D1-D2D2-ED1F-BE4D70247540}"/>
              </a:ext>
            </a:extLst>
          </p:cNvPr>
          <p:cNvSpPr/>
          <p:nvPr/>
        </p:nvSpPr>
        <p:spPr bwMode="white">
          <a:xfrm>
            <a:off x="8100952" y="3120650"/>
            <a:ext cx="952380" cy="3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A3E217-1B9B-2BC2-E8B3-FD9DF88FABA4}"/>
              </a:ext>
            </a:extLst>
          </p:cNvPr>
          <p:cNvSpPr/>
          <p:nvPr/>
        </p:nvSpPr>
        <p:spPr bwMode="white">
          <a:xfrm>
            <a:off x="7510476" y="3645876"/>
            <a:ext cx="1819047" cy="2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B27959E-2369-3A17-3BBE-B60200C986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13622"/>
            <a:ext cx="10800000" cy="102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B329F6-86AC-9EA4-D2F7-B4AA2A601AC6}"/>
              </a:ext>
            </a:extLst>
          </p:cNvPr>
          <p:cNvSpPr/>
          <p:nvPr/>
        </p:nvSpPr>
        <p:spPr bwMode="white">
          <a:xfrm>
            <a:off x="7750678" y="4190389"/>
            <a:ext cx="3609523" cy="30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3A9B42-B181-1398-8E3B-EF1ABE097F22}"/>
              </a:ext>
            </a:extLst>
          </p:cNvPr>
          <p:cNvSpPr/>
          <p:nvPr/>
        </p:nvSpPr>
        <p:spPr bwMode="white">
          <a:xfrm>
            <a:off x="1017344" y="4698971"/>
            <a:ext cx="4323809" cy="31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7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C1E5F-19CE-7B4C-A0AF-7BD62F4A4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BF46E-5B4A-83D2-B178-D1523D7CD762}"/>
              </a:ext>
            </a:extLst>
          </p:cNvPr>
          <p:cNvSpPr/>
          <p:nvPr/>
        </p:nvSpPr>
        <p:spPr bwMode="white">
          <a:xfrm>
            <a:off x="5481904" y="4492153"/>
            <a:ext cx="5923809" cy="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733AA9-E598-C350-6FD7-CF037A3C33E6}"/>
              </a:ext>
            </a:extLst>
          </p:cNvPr>
          <p:cNvSpPr/>
          <p:nvPr/>
        </p:nvSpPr>
        <p:spPr bwMode="white">
          <a:xfrm>
            <a:off x="681904" y="5007298"/>
            <a:ext cx="7523809" cy="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80013-1893-7350-CAD8-4B5397D13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75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AEBB7-FA08-4FCC-33CE-A50C009143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08DFB-452F-E635-6215-30829CEDA0FB}"/>
              </a:ext>
            </a:extLst>
          </p:cNvPr>
          <p:cNvSpPr/>
          <p:nvPr/>
        </p:nvSpPr>
        <p:spPr bwMode="white">
          <a:xfrm>
            <a:off x="5520000" y="1115020"/>
            <a:ext cx="2761904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B9A62F-E36B-1184-1038-6CAA21627B6C}"/>
              </a:ext>
            </a:extLst>
          </p:cNvPr>
          <p:cNvSpPr/>
          <p:nvPr/>
        </p:nvSpPr>
        <p:spPr bwMode="white">
          <a:xfrm>
            <a:off x="11015238" y="3155445"/>
            <a:ext cx="371427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3E276D-7507-85C7-01D9-51E85E4D19B2}"/>
              </a:ext>
            </a:extLst>
          </p:cNvPr>
          <p:cNvSpPr/>
          <p:nvPr/>
        </p:nvSpPr>
        <p:spPr bwMode="white">
          <a:xfrm>
            <a:off x="1034285" y="3660784"/>
            <a:ext cx="361904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A07BE1-D52A-0292-2713-E95EB78FC48F}"/>
              </a:ext>
            </a:extLst>
          </p:cNvPr>
          <p:cNvSpPr/>
          <p:nvPr/>
        </p:nvSpPr>
        <p:spPr bwMode="white">
          <a:xfrm>
            <a:off x="2177142" y="3651249"/>
            <a:ext cx="676190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9CB4CE-18DD-FD74-62C3-8E33EA5F8755}"/>
              </a:ext>
            </a:extLst>
          </p:cNvPr>
          <p:cNvSpPr/>
          <p:nvPr/>
        </p:nvSpPr>
        <p:spPr bwMode="white">
          <a:xfrm>
            <a:off x="3653333" y="3651249"/>
            <a:ext cx="676190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B7822B-6458-93C1-9D6C-08B89B97587B}"/>
              </a:ext>
            </a:extLst>
          </p:cNvPr>
          <p:cNvSpPr/>
          <p:nvPr/>
        </p:nvSpPr>
        <p:spPr bwMode="white">
          <a:xfrm>
            <a:off x="9840416" y="3651249"/>
            <a:ext cx="1555774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B1D342-6731-EED0-91FC-D7D1E5D812A2}"/>
              </a:ext>
            </a:extLst>
          </p:cNvPr>
          <p:cNvSpPr/>
          <p:nvPr/>
        </p:nvSpPr>
        <p:spPr bwMode="white">
          <a:xfrm>
            <a:off x="1024761" y="4175657"/>
            <a:ext cx="2009523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77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54F9C-BD67-D1E3-36A6-273B902AB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280706-BD00-7422-2456-8990315B36A4}"/>
              </a:ext>
            </a:extLst>
          </p:cNvPr>
          <p:cNvSpPr/>
          <p:nvPr/>
        </p:nvSpPr>
        <p:spPr bwMode="white">
          <a:xfrm>
            <a:off x="1377142" y="2069521"/>
            <a:ext cx="6561904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AA5520-90C3-FBF1-A559-0855714F6E7E}"/>
              </a:ext>
            </a:extLst>
          </p:cNvPr>
          <p:cNvSpPr/>
          <p:nvPr/>
        </p:nvSpPr>
        <p:spPr bwMode="white">
          <a:xfrm>
            <a:off x="1377142" y="3109780"/>
            <a:ext cx="10407490" cy="31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10A62-57D8-6C25-A635-FC5C344105CF}"/>
              </a:ext>
            </a:extLst>
          </p:cNvPr>
          <p:cNvSpPr/>
          <p:nvPr/>
        </p:nvSpPr>
        <p:spPr bwMode="white">
          <a:xfrm>
            <a:off x="1043809" y="3625138"/>
            <a:ext cx="10361904" cy="31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87DD5E-378C-709C-E418-7CDC0CBBCED9}"/>
              </a:ext>
            </a:extLst>
          </p:cNvPr>
          <p:cNvSpPr/>
          <p:nvPr/>
        </p:nvSpPr>
        <p:spPr bwMode="white">
          <a:xfrm>
            <a:off x="1053333" y="4140495"/>
            <a:ext cx="3933333" cy="31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46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34B60-E573-6AC5-37C7-4A92EC4FB1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3743C-848A-011F-D51E-A2857F0FFB85}"/>
              </a:ext>
            </a:extLst>
          </p:cNvPr>
          <p:cNvSpPr/>
          <p:nvPr/>
        </p:nvSpPr>
        <p:spPr bwMode="white">
          <a:xfrm>
            <a:off x="10043809" y="2717189"/>
            <a:ext cx="400000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849EF2-C826-C668-1442-360DCB4FFBA0}"/>
              </a:ext>
            </a:extLst>
          </p:cNvPr>
          <p:cNvSpPr/>
          <p:nvPr/>
        </p:nvSpPr>
        <p:spPr bwMode="white">
          <a:xfrm>
            <a:off x="10043809" y="3284984"/>
            <a:ext cx="400000" cy="3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DB6349-DDF0-F7D1-A78C-4AA1ACBADFE7}"/>
              </a:ext>
            </a:extLst>
          </p:cNvPr>
          <p:cNvSpPr/>
          <p:nvPr/>
        </p:nvSpPr>
        <p:spPr bwMode="white">
          <a:xfrm>
            <a:off x="10043809" y="3909257"/>
            <a:ext cx="323809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49EF2-C826-C668-1442-360DCB4FFBA0}"/>
              </a:ext>
            </a:extLst>
          </p:cNvPr>
          <p:cNvSpPr/>
          <p:nvPr/>
        </p:nvSpPr>
        <p:spPr bwMode="white">
          <a:xfrm>
            <a:off x="1847528" y="3113215"/>
            <a:ext cx="400000" cy="1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849EF2-C826-C668-1442-360DCB4FFBA0}"/>
              </a:ext>
            </a:extLst>
          </p:cNvPr>
          <p:cNvSpPr/>
          <p:nvPr/>
        </p:nvSpPr>
        <p:spPr bwMode="white">
          <a:xfrm>
            <a:off x="7968208" y="3706242"/>
            <a:ext cx="864096" cy="8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74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9515D-B321-82B2-E2EB-4AA69595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876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8FED6-12EC-B935-47A0-3614CDB823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840" y="1556792"/>
            <a:ext cx="1371429" cy="7142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880" y="1576240"/>
            <a:ext cx="1371429" cy="7142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471295"/>
            <a:ext cx="1371429" cy="7142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728" y="2471295"/>
            <a:ext cx="1371429" cy="7142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320" y="3387754"/>
            <a:ext cx="1371429" cy="7142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472" y="3384638"/>
            <a:ext cx="1371429" cy="7142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232" y="4285925"/>
            <a:ext cx="1371429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9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58295-59A2-1B01-DE9A-C974F655B5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8D541-2978-46E5-44BC-7C72306B5B40}"/>
              </a:ext>
            </a:extLst>
          </p:cNvPr>
          <p:cNvSpPr/>
          <p:nvPr/>
        </p:nvSpPr>
        <p:spPr bwMode="white">
          <a:xfrm>
            <a:off x="7110476" y="1724486"/>
            <a:ext cx="238095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785980-22E9-6847-C306-AF6AE21685AD}"/>
              </a:ext>
            </a:extLst>
          </p:cNvPr>
          <p:cNvSpPr/>
          <p:nvPr/>
        </p:nvSpPr>
        <p:spPr bwMode="white">
          <a:xfrm>
            <a:off x="9510476" y="1724486"/>
            <a:ext cx="1038095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AF6A80-C411-4B28-90AF-DED14AAEE5C5}"/>
              </a:ext>
            </a:extLst>
          </p:cNvPr>
          <p:cNvSpPr/>
          <p:nvPr/>
        </p:nvSpPr>
        <p:spPr bwMode="white">
          <a:xfrm>
            <a:off x="4358095" y="2238845"/>
            <a:ext cx="200000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05E576-108F-5C21-34FB-C76C3FAFD910}"/>
              </a:ext>
            </a:extLst>
          </p:cNvPr>
          <p:cNvSpPr/>
          <p:nvPr/>
        </p:nvSpPr>
        <p:spPr bwMode="white">
          <a:xfrm>
            <a:off x="6462857" y="2276945"/>
            <a:ext cx="238095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6DC340-1CA1-152B-CC1D-E0ABDA1EBC46}"/>
              </a:ext>
            </a:extLst>
          </p:cNvPr>
          <p:cNvSpPr/>
          <p:nvPr/>
        </p:nvSpPr>
        <p:spPr bwMode="white">
          <a:xfrm>
            <a:off x="4862857" y="3324712"/>
            <a:ext cx="380952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4A4177-2D5B-6759-7A25-CCDD9E8690C2}"/>
              </a:ext>
            </a:extLst>
          </p:cNvPr>
          <p:cNvSpPr/>
          <p:nvPr/>
        </p:nvSpPr>
        <p:spPr bwMode="white">
          <a:xfrm>
            <a:off x="1843809" y="3867645"/>
            <a:ext cx="380952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56909-ECEB-5B13-CAFC-C52F24244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0614F-57D4-00D7-899F-C404446E5BB7}"/>
              </a:ext>
            </a:extLst>
          </p:cNvPr>
          <p:cNvSpPr/>
          <p:nvPr/>
        </p:nvSpPr>
        <p:spPr bwMode="white">
          <a:xfrm>
            <a:off x="3996190" y="1792565"/>
            <a:ext cx="361904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1A4B6F-991D-E080-0025-B0C50C17A606}"/>
              </a:ext>
            </a:extLst>
          </p:cNvPr>
          <p:cNvSpPr/>
          <p:nvPr/>
        </p:nvSpPr>
        <p:spPr bwMode="white">
          <a:xfrm>
            <a:off x="6843809" y="1783024"/>
            <a:ext cx="371427" cy="31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2E9B89-618D-8A18-1F83-BAB253A6CA75}"/>
              </a:ext>
            </a:extLst>
          </p:cNvPr>
          <p:cNvSpPr/>
          <p:nvPr/>
        </p:nvSpPr>
        <p:spPr bwMode="white">
          <a:xfrm>
            <a:off x="4329523" y="2660838"/>
            <a:ext cx="33333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9D8CF8-1CA2-2AD1-6FEF-0FD6C8AC9C6B}"/>
              </a:ext>
            </a:extLst>
          </p:cNvPr>
          <p:cNvSpPr/>
          <p:nvPr/>
        </p:nvSpPr>
        <p:spPr bwMode="white">
          <a:xfrm>
            <a:off x="7177142" y="2641755"/>
            <a:ext cx="361904" cy="27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EAB219-8327-82C1-A8C6-94F58E0BEEC6}"/>
              </a:ext>
            </a:extLst>
          </p:cNvPr>
          <p:cNvSpPr/>
          <p:nvPr/>
        </p:nvSpPr>
        <p:spPr bwMode="white">
          <a:xfrm>
            <a:off x="4320000" y="3519569"/>
            <a:ext cx="371428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259B71-EB6C-2870-DE7A-7200013058F0}"/>
              </a:ext>
            </a:extLst>
          </p:cNvPr>
          <p:cNvSpPr/>
          <p:nvPr/>
        </p:nvSpPr>
        <p:spPr bwMode="white">
          <a:xfrm>
            <a:off x="6862857" y="3490945"/>
            <a:ext cx="342857" cy="32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5799CE-7382-6A09-57BE-C96FED4405F5}"/>
              </a:ext>
            </a:extLst>
          </p:cNvPr>
          <p:cNvSpPr/>
          <p:nvPr/>
        </p:nvSpPr>
        <p:spPr bwMode="white">
          <a:xfrm>
            <a:off x="10224761" y="3500486"/>
            <a:ext cx="333333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39A441-B7E8-7BEF-547F-569AC763C098}"/>
              </a:ext>
            </a:extLst>
          </p:cNvPr>
          <p:cNvSpPr/>
          <p:nvPr/>
        </p:nvSpPr>
        <p:spPr bwMode="white">
          <a:xfrm>
            <a:off x="4339047" y="4359218"/>
            <a:ext cx="333333" cy="27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621FEE-102B-B49C-9EE1-3B781EFD25EF}"/>
              </a:ext>
            </a:extLst>
          </p:cNvPr>
          <p:cNvSpPr/>
          <p:nvPr/>
        </p:nvSpPr>
        <p:spPr bwMode="white">
          <a:xfrm>
            <a:off x="7177142" y="4359218"/>
            <a:ext cx="342857" cy="27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B04721-16D5-DD5A-D097-B1C7457CD1D0}"/>
              </a:ext>
            </a:extLst>
          </p:cNvPr>
          <p:cNvSpPr/>
          <p:nvPr/>
        </p:nvSpPr>
        <p:spPr bwMode="white">
          <a:xfrm>
            <a:off x="9900952" y="4359218"/>
            <a:ext cx="323809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9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35940-883D-C512-031E-3E34ABC483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79488-7F45-7271-6B60-15A27C9F9688}"/>
              </a:ext>
            </a:extLst>
          </p:cNvPr>
          <p:cNvSpPr/>
          <p:nvPr/>
        </p:nvSpPr>
        <p:spPr bwMode="white">
          <a:xfrm>
            <a:off x="3339047" y="2641090"/>
            <a:ext cx="657142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56410-3C9C-C2AA-6FF9-E3CBE415052D}"/>
              </a:ext>
            </a:extLst>
          </p:cNvPr>
          <p:cNvSpPr/>
          <p:nvPr/>
        </p:nvSpPr>
        <p:spPr bwMode="white">
          <a:xfrm>
            <a:off x="8843809" y="2660165"/>
            <a:ext cx="666666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04C50F-6356-C8D2-592B-2DE8B87FBE00}"/>
              </a:ext>
            </a:extLst>
          </p:cNvPr>
          <p:cNvSpPr/>
          <p:nvPr/>
        </p:nvSpPr>
        <p:spPr bwMode="white">
          <a:xfrm>
            <a:off x="7120000" y="3175199"/>
            <a:ext cx="647619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C71C972-41B9-1DAD-B1FA-8519D1C27D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23514"/>
            <a:ext cx="10800000" cy="200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250C71-A19D-E8AE-FAD7-FF02BCEA4AF9}"/>
              </a:ext>
            </a:extLst>
          </p:cNvPr>
          <p:cNvSpPr/>
          <p:nvPr/>
        </p:nvSpPr>
        <p:spPr bwMode="white">
          <a:xfrm>
            <a:off x="4404797" y="4710757"/>
            <a:ext cx="638095" cy="2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9C39DC-4447-3881-F22D-9896A32E738B}"/>
              </a:ext>
            </a:extLst>
          </p:cNvPr>
          <p:cNvSpPr/>
          <p:nvPr/>
        </p:nvSpPr>
        <p:spPr bwMode="white">
          <a:xfrm>
            <a:off x="10252416" y="4710757"/>
            <a:ext cx="676190" cy="2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32C808-BC04-E956-B2DD-A92736C25BF4}"/>
              </a:ext>
            </a:extLst>
          </p:cNvPr>
          <p:cNvSpPr/>
          <p:nvPr/>
        </p:nvSpPr>
        <p:spPr bwMode="white">
          <a:xfrm>
            <a:off x="2576225" y="5216230"/>
            <a:ext cx="666666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2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3C68C-9A31-AC2C-4CD7-3A39068486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C9BF1-0EAC-4672-E951-DD721F2665A9}"/>
              </a:ext>
            </a:extLst>
          </p:cNvPr>
          <p:cNvSpPr/>
          <p:nvPr/>
        </p:nvSpPr>
        <p:spPr bwMode="white">
          <a:xfrm>
            <a:off x="1872380" y="3156096"/>
            <a:ext cx="990476" cy="30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37394-6DDB-08F5-098B-BBF051F91177}"/>
              </a:ext>
            </a:extLst>
          </p:cNvPr>
          <p:cNvSpPr/>
          <p:nvPr/>
        </p:nvSpPr>
        <p:spPr bwMode="white">
          <a:xfrm>
            <a:off x="5481904" y="3156096"/>
            <a:ext cx="971428" cy="28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597664-008A-012C-5776-917AE0E43632}"/>
              </a:ext>
            </a:extLst>
          </p:cNvPr>
          <p:cNvSpPr/>
          <p:nvPr/>
        </p:nvSpPr>
        <p:spPr bwMode="white">
          <a:xfrm>
            <a:off x="5024761" y="3709274"/>
            <a:ext cx="285714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FE695-7720-BFC2-4D93-1D1FEBEC2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66403-A0A8-F508-6C53-629D63258FEC}"/>
              </a:ext>
            </a:extLst>
          </p:cNvPr>
          <p:cNvSpPr/>
          <p:nvPr/>
        </p:nvSpPr>
        <p:spPr bwMode="white">
          <a:xfrm>
            <a:off x="8215238" y="2135163"/>
            <a:ext cx="285714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33B4F4-D054-A3BB-B75E-5354E1B96E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74816"/>
            <a:ext cx="10800000" cy="152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647614-5A77-ED2A-6183-D70861015F62}"/>
              </a:ext>
            </a:extLst>
          </p:cNvPr>
          <p:cNvSpPr/>
          <p:nvPr/>
        </p:nvSpPr>
        <p:spPr bwMode="white">
          <a:xfrm>
            <a:off x="5517924" y="4165889"/>
            <a:ext cx="2009524" cy="3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8B843E-57F0-7B27-95D7-C5D3C7FC0494}"/>
              </a:ext>
            </a:extLst>
          </p:cNvPr>
          <p:cNvSpPr/>
          <p:nvPr/>
        </p:nvSpPr>
        <p:spPr bwMode="white">
          <a:xfrm>
            <a:off x="5517924" y="4680696"/>
            <a:ext cx="1990476" cy="3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88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5B86-4385-A4B1-8545-249DCC851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506BD-EB30-DD75-2CF5-EDB4FF6B7694}"/>
              </a:ext>
            </a:extLst>
          </p:cNvPr>
          <p:cNvSpPr/>
          <p:nvPr/>
        </p:nvSpPr>
        <p:spPr bwMode="white">
          <a:xfrm>
            <a:off x="1367619" y="2623983"/>
            <a:ext cx="6076190" cy="3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00B7F-1C5F-6CC5-813B-E9F4A55703B4}"/>
              </a:ext>
            </a:extLst>
          </p:cNvPr>
          <p:cNvSpPr/>
          <p:nvPr/>
        </p:nvSpPr>
        <p:spPr bwMode="white">
          <a:xfrm>
            <a:off x="4005714" y="3664828"/>
            <a:ext cx="990476" cy="3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3601C-09F6-6BD0-16F9-8CCCC0B0694F}"/>
              </a:ext>
            </a:extLst>
          </p:cNvPr>
          <p:cNvSpPr/>
          <p:nvPr/>
        </p:nvSpPr>
        <p:spPr bwMode="white">
          <a:xfrm>
            <a:off x="6453333" y="3664828"/>
            <a:ext cx="3628571" cy="3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7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2024-01-08T13:18:18Z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