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9DBBA-F9DE-C387-97E1-C5D9470B06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93" b="45544"/>
          <a:stretch/>
        </p:blipFill>
        <p:spPr>
          <a:xfrm>
            <a:off x="4418410" y="2708920"/>
            <a:ext cx="3355180" cy="1215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C1706-BC48-5D8A-7F12-F3E8DF013D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CF50A8-C7AE-A8EF-490A-B329327E4AC2}"/>
              </a:ext>
            </a:extLst>
          </p:cNvPr>
          <p:cNvSpPr/>
          <p:nvPr/>
        </p:nvSpPr>
        <p:spPr bwMode="white">
          <a:xfrm>
            <a:off x="3491428" y="1628800"/>
            <a:ext cx="6493004" cy="34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3D69EE-1B65-EB5D-519A-792AE09EC32E}"/>
              </a:ext>
            </a:extLst>
          </p:cNvPr>
          <p:cNvSpPr/>
          <p:nvPr/>
        </p:nvSpPr>
        <p:spPr bwMode="white">
          <a:xfrm>
            <a:off x="1853333" y="2202504"/>
            <a:ext cx="600000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642AE6-D704-10D2-BDBA-2C74BC32001F}"/>
              </a:ext>
            </a:extLst>
          </p:cNvPr>
          <p:cNvSpPr/>
          <p:nvPr/>
        </p:nvSpPr>
        <p:spPr bwMode="white">
          <a:xfrm>
            <a:off x="3377142" y="2192965"/>
            <a:ext cx="609523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93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ADFD7-0550-D740-DFD4-0FFFD7CDA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7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51A1337-93B3-702C-91DA-97A4052FD7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64" y="4005064"/>
            <a:ext cx="10800000" cy="2545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446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605366-1230-6F75-866B-640BB5537F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F6875-FC42-433A-F35B-CD9F63552F16}"/>
              </a:ext>
            </a:extLst>
          </p:cNvPr>
          <p:cNvSpPr/>
          <p:nvPr/>
        </p:nvSpPr>
        <p:spPr bwMode="white">
          <a:xfrm>
            <a:off x="2520000" y="1086408"/>
            <a:ext cx="590476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26BCA-232C-630A-935B-6F6B3AB868FE}"/>
              </a:ext>
            </a:extLst>
          </p:cNvPr>
          <p:cNvSpPr/>
          <p:nvPr/>
        </p:nvSpPr>
        <p:spPr bwMode="white">
          <a:xfrm>
            <a:off x="6262857" y="1076874"/>
            <a:ext cx="638095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8E6551-39F9-4266-E7ED-794D1D1EF72A}"/>
              </a:ext>
            </a:extLst>
          </p:cNvPr>
          <p:cNvSpPr/>
          <p:nvPr/>
        </p:nvSpPr>
        <p:spPr bwMode="white">
          <a:xfrm>
            <a:off x="7786666" y="1076874"/>
            <a:ext cx="628571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2053A6-3997-4895-2D6E-30E475831AF5}"/>
              </a:ext>
            </a:extLst>
          </p:cNvPr>
          <p:cNvSpPr/>
          <p:nvPr/>
        </p:nvSpPr>
        <p:spPr bwMode="white">
          <a:xfrm>
            <a:off x="4320000" y="1572645"/>
            <a:ext cx="638095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36F5FA-4019-4AC0-22AE-A5CF404D2E1C}"/>
              </a:ext>
            </a:extLst>
          </p:cNvPr>
          <p:cNvSpPr/>
          <p:nvPr/>
        </p:nvSpPr>
        <p:spPr bwMode="white">
          <a:xfrm>
            <a:off x="3796190" y="2821607"/>
            <a:ext cx="1238095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89C31E-CF6E-DED6-F664-318BB321BB56}"/>
              </a:ext>
            </a:extLst>
          </p:cNvPr>
          <p:cNvSpPr/>
          <p:nvPr/>
        </p:nvSpPr>
        <p:spPr bwMode="white">
          <a:xfrm>
            <a:off x="5472380" y="2802539"/>
            <a:ext cx="1200000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E0D8CF-AB44-33A4-1E05-35BEAF703CE2}"/>
              </a:ext>
            </a:extLst>
          </p:cNvPr>
          <p:cNvSpPr/>
          <p:nvPr/>
        </p:nvSpPr>
        <p:spPr bwMode="white">
          <a:xfrm>
            <a:off x="7091428" y="2812073"/>
            <a:ext cx="1228571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BC627F-6288-9281-D05B-43DC7A005E3E}"/>
              </a:ext>
            </a:extLst>
          </p:cNvPr>
          <p:cNvSpPr/>
          <p:nvPr/>
        </p:nvSpPr>
        <p:spPr bwMode="white">
          <a:xfrm>
            <a:off x="8748571" y="2802539"/>
            <a:ext cx="1247619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C128302-C6BA-7D34-5E9B-0239F22803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33755"/>
            <a:ext cx="10800000" cy="260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F56CBE-CA03-1BF1-571C-F1DA60BAADA6}"/>
              </a:ext>
            </a:extLst>
          </p:cNvPr>
          <p:cNvSpPr/>
          <p:nvPr/>
        </p:nvSpPr>
        <p:spPr bwMode="white">
          <a:xfrm>
            <a:off x="4643809" y="3396155"/>
            <a:ext cx="628571" cy="27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3E6A51-CE4E-E446-5F01-405DFA377A61}"/>
              </a:ext>
            </a:extLst>
          </p:cNvPr>
          <p:cNvSpPr/>
          <p:nvPr/>
        </p:nvSpPr>
        <p:spPr bwMode="white">
          <a:xfrm>
            <a:off x="6605714" y="3386602"/>
            <a:ext cx="647618" cy="29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ECFF60B-FCAC-EC37-192C-6FFF5E472786}"/>
              </a:ext>
            </a:extLst>
          </p:cNvPr>
          <p:cNvSpPr/>
          <p:nvPr/>
        </p:nvSpPr>
        <p:spPr bwMode="white">
          <a:xfrm>
            <a:off x="8472380" y="3386602"/>
            <a:ext cx="619046" cy="28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9AAAB28-F3EB-DB45-F3C6-523AA8C8AEED}"/>
              </a:ext>
            </a:extLst>
          </p:cNvPr>
          <p:cNvSpPr/>
          <p:nvPr/>
        </p:nvSpPr>
        <p:spPr bwMode="white">
          <a:xfrm>
            <a:off x="1900952" y="3902464"/>
            <a:ext cx="628571" cy="25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D9ACD7-F80B-DB27-09DB-1CA09DDDA3F3}"/>
              </a:ext>
            </a:extLst>
          </p:cNvPr>
          <p:cNvSpPr/>
          <p:nvPr/>
        </p:nvSpPr>
        <p:spPr bwMode="white">
          <a:xfrm>
            <a:off x="7767619" y="3883358"/>
            <a:ext cx="1247619" cy="29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2401A8C-E221-1C75-E055-0CAF7A05CF47}"/>
              </a:ext>
            </a:extLst>
          </p:cNvPr>
          <p:cNvSpPr/>
          <p:nvPr/>
        </p:nvSpPr>
        <p:spPr bwMode="white">
          <a:xfrm>
            <a:off x="1320000" y="4886421"/>
            <a:ext cx="10392624" cy="29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D1C2453-FEE8-2180-CD68-8C1B1B576752}"/>
              </a:ext>
            </a:extLst>
          </p:cNvPr>
          <p:cNvSpPr/>
          <p:nvPr/>
        </p:nvSpPr>
        <p:spPr bwMode="white">
          <a:xfrm>
            <a:off x="1024761" y="5383177"/>
            <a:ext cx="4666666" cy="30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00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D9A86-6996-5312-9B2C-8476ABFF63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A206D6-C6E4-537D-74FF-D43464699F61}"/>
              </a:ext>
            </a:extLst>
          </p:cNvPr>
          <p:cNvSpPr/>
          <p:nvPr/>
        </p:nvSpPr>
        <p:spPr bwMode="white">
          <a:xfrm>
            <a:off x="2148571" y="2192824"/>
            <a:ext cx="2609523" cy="29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69276F-CBC6-D983-9792-7ACD8800D984}"/>
              </a:ext>
            </a:extLst>
          </p:cNvPr>
          <p:cNvSpPr/>
          <p:nvPr/>
        </p:nvSpPr>
        <p:spPr bwMode="white">
          <a:xfrm>
            <a:off x="7053333" y="2183286"/>
            <a:ext cx="4342857" cy="3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72B5DD-E56F-350E-A732-79B46AE9E148}"/>
              </a:ext>
            </a:extLst>
          </p:cNvPr>
          <p:cNvSpPr/>
          <p:nvPr/>
        </p:nvSpPr>
        <p:spPr bwMode="white">
          <a:xfrm>
            <a:off x="1262857" y="2688784"/>
            <a:ext cx="914285" cy="29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528FBA-5406-7D4E-CBD9-5588DA984F39}"/>
              </a:ext>
            </a:extLst>
          </p:cNvPr>
          <p:cNvSpPr/>
          <p:nvPr/>
        </p:nvSpPr>
        <p:spPr bwMode="white">
          <a:xfrm>
            <a:off x="3500952" y="2688784"/>
            <a:ext cx="7876189" cy="2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D03191-609A-9AE1-3C73-88B96658692A}"/>
              </a:ext>
            </a:extLst>
          </p:cNvPr>
          <p:cNvSpPr/>
          <p:nvPr/>
        </p:nvSpPr>
        <p:spPr bwMode="white">
          <a:xfrm>
            <a:off x="1253333" y="3194282"/>
            <a:ext cx="923809" cy="2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0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