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0" r:id="rId3"/>
    <p:sldId id="328" r:id="rId4"/>
    <p:sldId id="327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108" y="30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1A04CE-823C-1E4D-8A74-CE5BFFCCE53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558"/>
          <a:stretch/>
        </p:blipFill>
        <p:spPr>
          <a:xfrm>
            <a:off x="3532476" y="2359612"/>
            <a:ext cx="5127048" cy="2138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A6949D-CC93-82EF-E6F3-056ED0ECF28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112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9CBB07-3098-A4A3-F048-FD31F81E40A1}"/>
              </a:ext>
            </a:extLst>
          </p:cNvPr>
          <p:cNvSpPr/>
          <p:nvPr/>
        </p:nvSpPr>
        <p:spPr bwMode="white">
          <a:xfrm>
            <a:off x="6481904" y="1163295"/>
            <a:ext cx="219047" cy="219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3CBE68B1-493E-8202-DF7E-82DD96DAAA1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500388"/>
            <a:ext cx="10800000" cy="36407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43688" y="3028768"/>
            <a:ext cx="1494000" cy="76041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40951" y="3007000"/>
            <a:ext cx="756000" cy="77378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70312" y="3017048"/>
            <a:ext cx="756000" cy="77378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93880" y="3810808"/>
            <a:ext cx="2178000" cy="76405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07576" y="4574883"/>
            <a:ext cx="1494000" cy="76041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84448" y="4574864"/>
            <a:ext cx="756000" cy="77378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6129" y="5380675"/>
            <a:ext cx="1494000" cy="760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7380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6B168A-60E6-307E-4039-1A3E4BD32C3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12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3AC365-77BF-3625-BF37-80A0660BF66C}"/>
              </a:ext>
            </a:extLst>
          </p:cNvPr>
          <p:cNvSpPr/>
          <p:nvPr/>
        </p:nvSpPr>
        <p:spPr bwMode="white">
          <a:xfrm>
            <a:off x="3415238" y="1669617"/>
            <a:ext cx="304761" cy="229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D19DE48-F16F-F916-FA83-BBB727621DAC}"/>
              </a:ext>
            </a:extLst>
          </p:cNvPr>
          <p:cNvSpPr/>
          <p:nvPr/>
        </p:nvSpPr>
        <p:spPr bwMode="white">
          <a:xfrm>
            <a:off x="5634285" y="1650504"/>
            <a:ext cx="333333" cy="258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78E6F31-5AF5-BA52-E99D-599F6A42727D}"/>
              </a:ext>
            </a:extLst>
          </p:cNvPr>
          <p:cNvSpPr/>
          <p:nvPr/>
        </p:nvSpPr>
        <p:spPr bwMode="white">
          <a:xfrm>
            <a:off x="7558095" y="1669617"/>
            <a:ext cx="314285" cy="238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EA8D557-B529-BB30-C7AE-28C021116D29}"/>
              </a:ext>
            </a:extLst>
          </p:cNvPr>
          <p:cNvSpPr/>
          <p:nvPr/>
        </p:nvSpPr>
        <p:spPr bwMode="white">
          <a:xfrm>
            <a:off x="9186666" y="1650504"/>
            <a:ext cx="333333" cy="258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FD14259-6557-3851-E4D6-983ED7F37095}"/>
              </a:ext>
            </a:extLst>
          </p:cNvPr>
          <p:cNvSpPr/>
          <p:nvPr/>
        </p:nvSpPr>
        <p:spPr bwMode="white">
          <a:xfrm>
            <a:off x="3405714" y="2281227"/>
            <a:ext cx="342857" cy="238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9159BF0-7909-725D-E652-A1A169D3FEDB}"/>
              </a:ext>
            </a:extLst>
          </p:cNvPr>
          <p:cNvSpPr/>
          <p:nvPr/>
        </p:nvSpPr>
        <p:spPr bwMode="white">
          <a:xfrm>
            <a:off x="5329523" y="2281227"/>
            <a:ext cx="342857" cy="238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2430F9E-4A26-218E-336C-866B4FB83D43}"/>
              </a:ext>
            </a:extLst>
          </p:cNvPr>
          <p:cNvSpPr/>
          <p:nvPr/>
        </p:nvSpPr>
        <p:spPr bwMode="white">
          <a:xfrm>
            <a:off x="7262857" y="2281227"/>
            <a:ext cx="342857" cy="238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F7B7DBE-A88C-C5F3-A2FA-71D2B5756C89}"/>
              </a:ext>
            </a:extLst>
          </p:cNvPr>
          <p:cNvSpPr/>
          <p:nvPr/>
        </p:nvSpPr>
        <p:spPr bwMode="white">
          <a:xfrm>
            <a:off x="9186666" y="2281227"/>
            <a:ext cx="333333" cy="238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998DB24-F4D9-F4BE-6CC6-A598CCF7A0E3}"/>
              </a:ext>
            </a:extLst>
          </p:cNvPr>
          <p:cNvSpPr/>
          <p:nvPr/>
        </p:nvSpPr>
        <p:spPr bwMode="white">
          <a:xfrm>
            <a:off x="3443809" y="2873724"/>
            <a:ext cx="295238" cy="258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31DE6DD-128D-F4AA-B215-515FFBCB4B57}"/>
              </a:ext>
            </a:extLst>
          </p:cNvPr>
          <p:cNvSpPr/>
          <p:nvPr/>
        </p:nvSpPr>
        <p:spPr bwMode="white">
          <a:xfrm>
            <a:off x="5339047" y="2873724"/>
            <a:ext cx="295238" cy="277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F542869-4623-0862-7C05-BB0ED2CE0ACB}"/>
              </a:ext>
            </a:extLst>
          </p:cNvPr>
          <p:cNvSpPr/>
          <p:nvPr/>
        </p:nvSpPr>
        <p:spPr bwMode="white">
          <a:xfrm>
            <a:off x="7558095" y="2873724"/>
            <a:ext cx="295238" cy="277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E5550C8-AEEB-45C4-DE07-3BD551938429}"/>
              </a:ext>
            </a:extLst>
          </p:cNvPr>
          <p:cNvSpPr/>
          <p:nvPr/>
        </p:nvSpPr>
        <p:spPr bwMode="white">
          <a:xfrm>
            <a:off x="9520000" y="2873724"/>
            <a:ext cx="295238" cy="258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7271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A05F58-E8B0-5FF2-64E8-4C1BFA8382D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035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673BCB-9364-1206-9A41-F11FA78F609C}"/>
              </a:ext>
            </a:extLst>
          </p:cNvPr>
          <p:cNvSpPr/>
          <p:nvPr/>
        </p:nvSpPr>
        <p:spPr bwMode="white">
          <a:xfrm>
            <a:off x="1462857" y="1563519"/>
            <a:ext cx="1200000" cy="286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B00F847-30DB-2BDD-EE01-526607E68126}"/>
              </a:ext>
            </a:extLst>
          </p:cNvPr>
          <p:cNvSpPr/>
          <p:nvPr/>
        </p:nvSpPr>
        <p:spPr bwMode="white">
          <a:xfrm>
            <a:off x="2643809" y="1916522"/>
            <a:ext cx="1209523" cy="286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F90105D-3D93-E0AC-63DB-4CEBAC59CC75}"/>
              </a:ext>
            </a:extLst>
          </p:cNvPr>
          <p:cNvSpPr/>
          <p:nvPr/>
        </p:nvSpPr>
        <p:spPr bwMode="white">
          <a:xfrm>
            <a:off x="2205714" y="2279067"/>
            <a:ext cx="638095" cy="276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A556FDD-E91D-8591-2F41-321147E79CFC}"/>
              </a:ext>
            </a:extLst>
          </p:cNvPr>
          <p:cNvSpPr/>
          <p:nvPr/>
        </p:nvSpPr>
        <p:spPr bwMode="white">
          <a:xfrm>
            <a:off x="8720000" y="2279067"/>
            <a:ext cx="933333" cy="276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52965C1C-A753-0023-6AFE-05E1F339435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067123"/>
            <a:ext cx="10800000" cy="15913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EF675AB-82F3-243A-B47B-E2ACA95F307B}"/>
              </a:ext>
            </a:extLst>
          </p:cNvPr>
          <p:cNvSpPr/>
          <p:nvPr/>
        </p:nvSpPr>
        <p:spPr bwMode="white">
          <a:xfrm>
            <a:off x="4110476" y="3191002"/>
            <a:ext cx="219047" cy="219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8439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C0B5B2-A3C2-1E12-29A8-40A2CEA5395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033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30B06F7-E99C-C21A-13EC-B8B7158C03F4}"/>
              </a:ext>
            </a:extLst>
          </p:cNvPr>
          <p:cNvSpPr/>
          <p:nvPr/>
        </p:nvSpPr>
        <p:spPr bwMode="white">
          <a:xfrm>
            <a:off x="1300952" y="1858715"/>
            <a:ext cx="4895238" cy="276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E7BDF1C-5C99-8D9E-2C00-664ADB7C6BEB}"/>
              </a:ext>
            </a:extLst>
          </p:cNvPr>
          <p:cNvSpPr/>
          <p:nvPr/>
        </p:nvSpPr>
        <p:spPr bwMode="white">
          <a:xfrm>
            <a:off x="3529523" y="2573809"/>
            <a:ext cx="1942857" cy="276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F5BE9F7-C166-5F05-900E-59552914BAAB}"/>
              </a:ext>
            </a:extLst>
          </p:cNvPr>
          <p:cNvSpPr/>
          <p:nvPr/>
        </p:nvSpPr>
        <p:spPr bwMode="white">
          <a:xfrm>
            <a:off x="6462857" y="2573809"/>
            <a:ext cx="4380952" cy="286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A4298C4-6039-B518-B42C-026CE7E77678}"/>
              </a:ext>
            </a:extLst>
          </p:cNvPr>
          <p:cNvSpPr/>
          <p:nvPr/>
        </p:nvSpPr>
        <p:spPr bwMode="white">
          <a:xfrm>
            <a:off x="4577142" y="3279367"/>
            <a:ext cx="2095238" cy="286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4825CD4-EB59-8299-1B3B-D53183398AB5}"/>
              </a:ext>
            </a:extLst>
          </p:cNvPr>
          <p:cNvSpPr/>
          <p:nvPr/>
        </p:nvSpPr>
        <p:spPr bwMode="white">
          <a:xfrm>
            <a:off x="9310476" y="3279367"/>
            <a:ext cx="876190" cy="286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8FE4949-DDC4-EC31-913B-CBD4116A26F7}"/>
              </a:ext>
            </a:extLst>
          </p:cNvPr>
          <p:cNvSpPr/>
          <p:nvPr/>
        </p:nvSpPr>
        <p:spPr bwMode="white">
          <a:xfrm>
            <a:off x="10939047" y="3279367"/>
            <a:ext cx="314285" cy="286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1563FAD-8FDA-CCA7-9AE6-677460021479}"/>
              </a:ext>
            </a:extLst>
          </p:cNvPr>
          <p:cNvSpPr/>
          <p:nvPr/>
        </p:nvSpPr>
        <p:spPr bwMode="white">
          <a:xfrm>
            <a:off x="1015238" y="3641681"/>
            <a:ext cx="285714" cy="286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5439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2024-01-09T05:03:37Z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