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0" r:id="rId3"/>
    <p:sldId id="349" r:id="rId4"/>
    <p:sldId id="348" r:id="rId5"/>
    <p:sldId id="347" r:id="rId6"/>
    <p:sldId id="346" r:id="rId7"/>
    <p:sldId id="343" r:id="rId8"/>
    <p:sldId id="342" r:id="rId9"/>
    <p:sldId id="340" r:id="rId10"/>
    <p:sldId id="339" r:id="rId11"/>
    <p:sldId id="337" r:id="rId12"/>
    <p:sldId id="335" r:id="rId13"/>
    <p:sldId id="334" r:id="rId14"/>
    <p:sldId id="333" r:id="rId15"/>
    <p:sldId id="331" r:id="rId16"/>
    <p:sldId id="329" r:id="rId17"/>
    <p:sldId id="328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89" d="100"/>
          <a:sy n="89" d="100"/>
        </p:scale>
        <p:origin x="1140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18E48-1B71-07D7-0223-1CCC99AD9A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624024" y="2971589"/>
            <a:ext cx="4943952" cy="771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87396-317D-0ACB-3BC8-C82BB6FD00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E9939-9009-205B-A415-7EB1810DC17F}"/>
              </a:ext>
            </a:extLst>
          </p:cNvPr>
          <p:cNvSpPr/>
          <p:nvPr/>
        </p:nvSpPr>
        <p:spPr bwMode="white">
          <a:xfrm>
            <a:off x="5891428" y="1591064"/>
            <a:ext cx="228571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BD472FB-E08D-33B0-9BC4-5E1B552055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41122"/>
            <a:ext cx="10800000" cy="48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598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FEDAE-B192-1309-4AAA-FA1A97924E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9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6941A7-2DB0-C8DA-FE10-155193F272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 b="5512"/>
          <a:stretch/>
        </p:blipFill>
        <p:spPr>
          <a:xfrm>
            <a:off x="2759928" y="2132856"/>
            <a:ext cx="6672144" cy="3105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5C7440-0C57-BB4E-3BA0-D057775F1D1D}"/>
              </a:ext>
            </a:extLst>
          </p:cNvPr>
          <p:cNvSpPr/>
          <p:nvPr/>
        </p:nvSpPr>
        <p:spPr bwMode="white">
          <a:xfrm>
            <a:off x="3598023" y="3018705"/>
            <a:ext cx="5571428" cy="3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A6291B-ADCD-AC11-7CD4-B77E3813DF34}"/>
              </a:ext>
            </a:extLst>
          </p:cNvPr>
          <p:cNvSpPr/>
          <p:nvPr/>
        </p:nvSpPr>
        <p:spPr bwMode="white">
          <a:xfrm>
            <a:off x="2912308" y="3590221"/>
            <a:ext cx="6015708" cy="3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86FD19-EA62-F294-FF2F-27B9F8950F39}"/>
              </a:ext>
            </a:extLst>
          </p:cNvPr>
          <p:cNvSpPr/>
          <p:nvPr/>
        </p:nvSpPr>
        <p:spPr bwMode="white">
          <a:xfrm>
            <a:off x="8521832" y="4161738"/>
            <a:ext cx="676190" cy="29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85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91F13-3CC9-5263-0B02-A28A35F492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6CFAF-1143-A96B-C5D7-4EA35F1C5FBF}"/>
              </a:ext>
            </a:extLst>
          </p:cNvPr>
          <p:cNvSpPr/>
          <p:nvPr/>
        </p:nvSpPr>
        <p:spPr bwMode="white">
          <a:xfrm>
            <a:off x="7100952" y="3194375"/>
            <a:ext cx="4457142" cy="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0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F011B1-D855-75A7-D01E-94EC49DF62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3E89D-7A9F-37F9-B25C-284D8F2D1BC9}"/>
              </a:ext>
            </a:extLst>
          </p:cNvPr>
          <p:cNvSpPr/>
          <p:nvPr/>
        </p:nvSpPr>
        <p:spPr bwMode="white">
          <a:xfrm>
            <a:off x="4339047" y="1744513"/>
            <a:ext cx="1504761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0DB7C4-EC04-8C15-D1CB-3EA0C3CECD08}"/>
              </a:ext>
            </a:extLst>
          </p:cNvPr>
          <p:cNvSpPr/>
          <p:nvPr/>
        </p:nvSpPr>
        <p:spPr bwMode="white">
          <a:xfrm>
            <a:off x="6967619" y="1754050"/>
            <a:ext cx="685714" cy="2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C05D74-0ED4-B8C0-509E-BC15E8F4AD10}"/>
              </a:ext>
            </a:extLst>
          </p:cNvPr>
          <p:cNvSpPr/>
          <p:nvPr/>
        </p:nvSpPr>
        <p:spPr bwMode="white">
          <a:xfrm>
            <a:off x="4186666" y="2888978"/>
            <a:ext cx="704761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3B2252-B4C0-F7F1-F057-7716FFDC38E5}"/>
              </a:ext>
            </a:extLst>
          </p:cNvPr>
          <p:cNvSpPr/>
          <p:nvPr/>
        </p:nvSpPr>
        <p:spPr bwMode="white">
          <a:xfrm>
            <a:off x="5700952" y="2888978"/>
            <a:ext cx="1361904" cy="31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CDE656-B454-E06C-E19D-E5160EAD198A}"/>
              </a:ext>
            </a:extLst>
          </p:cNvPr>
          <p:cNvSpPr/>
          <p:nvPr/>
        </p:nvSpPr>
        <p:spPr bwMode="white">
          <a:xfrm>
            <a:off x="10405714" y="2917589"/>
            <a:ext cx="638095" cy="27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252FCF-EDD0-18DD-C751-CD5A4728362A}"/>
              </a:ext>
            </a:extLst>
          </p:cNvPr>
          <p:cNvSpPr/>
          <p:nvPr/>
        </p:nvSpPr>
        <p:spPr bwMode="white">
          <a:xfrm>
            <a:off x="4834285" y="3470747"/>
            <a:ext cx="1666666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85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F9536-9037-6457-0D7D-3EE573247C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44B9F9-B959-6FB1-9540-04B7F3F5796E}"/>
              </a:ext>
            </a:extLst>
          </p:cNvPr>
          <p:cNvSpPr/>
          <p:nvPr/>
        </p:nvSpPr>
        <p:spPr bwMode="white">
          <a:xfrm>
            <a:off x="911424" y="2156386"/>
            <a:ext cx="10522861" cy="39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3F2814-838C-8C27-57B6-1F6C21C4B38B}"/>
              </a:ext>
            </a:extLst>
          </p:cNvPr>
          <p:cNvSpPr/>
          <p:nvPr/>
        </p:nvSpPr>
        <p:spPr bwMode="white">
          <a:xfrm>
            <a:off x="1053333" y="2805886"/>
            <a:ext cx="10731300" cy="31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2A0778-A0D4-9C76-D259-BE57EC7F3F2F}"/>
              </a:ext>
            </a:extLst>
          </p:cNvPr>
          <p:cNvSpPr/>
          <p:nvPr/>
        </p:nvSpPr>
        <p:spPr bwMode="white">
          <a:xfrm>
            <a:off x="1062857" y="3388526"/>
            <a:ext cx="476190" cy="2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1EBE31A-01BA-DAD3-0279-FA8CA6489E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586"/>
            <a:ext cx="10800000" cy="172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3E9279-E8FA-DF27-1DD1-E2BA2777BFF9}"/>
              </a:ext>
            </a:extLst>
          </p:cNvPr>
          <p:cNvSpPr/>
          <p:nvPr/>
        </p:nvSpPr>
        <p:spPr bwMode="white">
          <a:xfrm>
            <a:off x="1367619" y="4533368"/>
            <a:ext cx="10489021" cy="3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3C0B87-79A0-FC2B-F90C-5D29CA354052}"/>
              </a:ext>
            </a:extLst>
          </p:cNvPr>
          <p:cNvSpPr/>
          <p:nvPr/>
        </p:nvSpPr>
        <p:spPr bwMode="white">
          <a:xfrm>
            <a:off x="1043809" y="5114989"/>
            <a:ext cx="4276190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7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27826-3D36-7202-7044-0840AABC88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ACB5A71-3C7B-44AE-958C-602F139D04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968"/>
            <a:ext cx="10800000" cy="274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44B9F9-B959-6FB1-9540-04B7F3F5796E}"/>
              </a:ext>
            </a:extLst>
          </p:cNvPr>
          <p:cNvSpPr/>
          <p:nvPr/>
        </p:nvSpPr>
        <p:spPr bwMode="white">
          <a:xfrm>
            <a:off x="1271464" y="3573016"/>
            <a:ext cx="3096344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61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8CFD1-58F4-129B-7EC1-4AA92DC4B9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4B9F9-B959-6FB1-9540-04B7F3F5796E}"/>
              </a:ext>
            </a:extLst>
          </p:cNvPr>
          <p:cNvSpPr/>
          <p:nvPr/>
        </p:nvSpPr>
        <p:spPr bwMode="white">
          <a:xfrm>
            <a:off x="1199456" y="1412776"/>
            <a:ext cx="3096344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4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2A83F-6C69-AA1F-D34C-8A49C52B62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2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03E0FC-5138-87A2-D369-24A6C985159D}"/>
              </a:ext>
            </a:extLst>
          </p:cNvPr>
          <p:cNvSpPr/>
          <p:nvPr/>
        </p:nvSpPr>
        <p:spPr bwMode="white">
          <a:xfrm>
            <a:off x="3377142" y="1602091"/>
            <a:ext cx="1295238" cy="3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5950D3-D116-56ED-AC62-6EEEAA22C22A}"/>
              </a:ext>
            </a:extLst>
          </p:cNvPr>
          <p:cNvSpPr/>
          <p:nvPr/>
        </p:nvSpPr>
        <p:spPr bwMode="white">
          <a:xfrm>
            <a:off x="8405714" y="1602091"/>
            <a:ext cx="676190" cy="3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E7EF2-29E0-7BFB-F365-58F3AEE62529}"/>
              </a:ext>
            </a:extLst>
          </p:cNvPr>
          <p:cNvSpPr/>
          <p:nvPr/>
        </p:nvSpPr>
        <p:spPr bwMode="white">
          <a:xfrm>
            <a:off x="2700952" y="2146260"/>
            <a:ext cx="1647619" cy="31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64A3E0-E06D-4F78-021A-4A5E5F82953D}"/>
              </a:ext>
            </a:extLst>
          </p:cNvPr>
          <p:cNvSpPr/>
          <p:nvPr/>
        </p:nvSpPr>
        <p:spPr bwMode="white">
          <a:xfrm>
            <a:off x="8415238" y="2155807"/>
            <a:ext cx="676190" cy="29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7B53BD6-499D-97EB-B4B2-F3ED23D775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16" y="2688576"/>
            <a:ext cx="10800000" cy="269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E871D0-5429-6623-F538-3383AA7A815B}"/>
              </a:ext>
            </a:extLst>
          </p:cNvPr>
          <p:cNvSpPr/>
          <p:nvPr/>
        </p:nvSpPr>
        <p:spPr bwMode="white">
          <a:xfrm>
            <a:off x="3686920" y="3337850"/>
            <a:ext cx="1990476" cy="30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C52149-AD6E-41C2-B591-73DD949BE609}"/>
              </a:ext>
            </a:extLst>
          </p:cNvPr>
          <p:cNvSpPr/>
          <p:nvPr/>
        </p:nvSpPr>
        <p:spPr bwMode="white">
          <a:xfrm>
            <a:off x="6696444" y="3347398"/>
            <a:ext cx="2019047" cy="2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A44E53-FDF8-7E2B-FCFE-F47903598B27}"/>
              </a:ext>
            </a:extLst>
          </p:cNvPr>
          <p:cNvSpPr/>
          <p:nvPr/>
        </p:nvSpPr>
        <p:spPr bwMode="white">
          <a:xfrm>
            <a:off x="9696444" y="3891643"/>
            <a:ext cx="1733333" cy="30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4A6C9B-1588-66C8-2387-B70904DF2427}"/>
              </a:ext>
            </a:extLst>
          </p:cNvPr>
          <p:cNvSpPr/>
          <p:nvPr/>
        </p:nvSpPr>
        <p:spPr bwMode="white">
          <a:xfrm>
            <a:off x="1067873" y="4445436"/>
            <a:ext cx="1342857" cy="31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6DCCA8-89D8-8C9F-A7EE-EFC9ADAA3CA6}"/>
              </a:ext>
            </a:extLst>
          </p:cNvPr>
          <p:cNvSpPr/>
          <p:nvPr/>
        </p:nvSpPr>
        <p:spPr bwMode="white">
          <a:xfrm>
            <a:off x="3258349" y="4445436"/>
            <a:ext cx="2761904" cy="31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9DF909-B9AE-8C47-02BD-F87D8152E637}"/>
              </a:ext>
            </a:extLst>
          </p:cNvPr>
          <p:cNvSpPr/>
          <p:nvPr/>
        </p:nvSpPr>
        <p:spPr bwMode="white">
          <a:xfrm>
            <a:off x="6896444" y="4445436"/>
            <a:ext cx="2447619" cy="30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53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13170-19F1-5971-2BE8-C2B53F90D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C853C2-5990-E360-FA9E-278071D4547C}"/>
              </a:ext>
            </a:extLst>
          </p:cNvPr>
          <p:cNvSpPr/>
          <p:nvPr/>
        </p:nvSpPr>
        <p:spPr bwMode="white">
          <a:xfrm>
            <a:off x="6862857" y="1172463"/>
            <a:ext cx="247619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7C7638-FF7B-02D2-C50F-E7D06E6D19C1}"/>
              </a:ext>
            </a:extLst>
          </p:cNvPr>
          <p:cNvSpPr/>
          <p:nvPr/>
        </p:nvSpPr>
        <p:spPr bwMode="white">
          <a:xfrm>
            <a:off x="1377142" y="3902578"/>
            <a:ext cx="10038095" cy="31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26FE5E-5B6D-B22A-B2F4-7802C782300C}"/>
              </a:ext>
            </a:extLst>
          </p:cNvPr>
          <p:cNvSpPr/>
          <p:nvPr/>
        </p:nvSpPr>
        <p:spPr bwMode="white">
          <a:xfrm>
            <a:off x="1062857" y="4465784"/>
            <a:ext cx="1133333" cy="30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86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DF73B-747E-D183-DCE3-02403C427A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432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6A173-0FAA-96A3-CBC7-8C9AE28B09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9DD9C-61FC-D7AA-A5C3-65DEFE8C2D10}"/>
              </a:ext>
            </a:extLst>
          </p:cNvPr>
          <p:cNvSpPr/>
          <p:nvPr/>
        </p:nvSpPr>
        <p:spPr bwMode="white">
          <a:xfrm>
            <a:off x="7034285" y="1649385"/>
            <a:ext cx="238095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1C7ED-779B-5892-C4F5-E431E9DDB7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0936" y="1565936"/>
            <a:ext cx="1380952" cy="7047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457464"/>
            <a:ext cx="1380952" cy="70476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356992"/>
            <a:ext cx="1380952" cy="70476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52" y="3368004"/>
            <a:ext cx="1380952" cy="7047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056" y="3356937"/>
            <a:ext cx="1380952" cy="70476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392" y="4255705"/>
            <a:ext cx="1380952" cy="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2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7F6EB-6664-7B2A-BD88-2FF713E6A8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80"/>
          <a:stretch/>
        </p:blipFill>
        <p:spPr>
          <a:xfrm>
            <a:off x="720000" y="2060848"/>
            <a:ext cx="10800000" cy="216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AF68C5-F161-7EDC-D945-1D02D8ED4D13}"/>
              </a:ext>
            </a:extLst>
          </p:cNvPr>
          <p:cNvSpPr/>
          <p:nvPr/>
        </p:nvSpPr>
        <p:spPr bwMode="white">
          <a:xfrm>
            <a:off x="1529523" y="2755517"/>
            <a:ext cx="352380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5FDB2A-B72D-BFFB-8399-A6125C38B75B}"/>
              </a:ext>
            </a:extLst>
          </p:cNvPr>
          <p:cNvSpPr/>
          <p:nvPr/>
        </p:nvSpPr>
        <p:spPr bwMode="white">
          <a:xfrm>
            <a:off x="2510474" y="2745980"/>
            <a:ext cx="361904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793E24-FC48-D08C-D9C0-BCAF076725CC}"/>
              </a:ext>
            </a:extLst>
          </p:cNvPr>
          <p:cNvSpPr/>
          <p:nvPr/>
        </p:nvSpPr>
        <p:spPr bwMode="white">
          <a:xfrm>
            <a:off x="7729523" y="2755517"/>
            <a:ext cx="361904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CAABBC-6943-A32C-79A3-ACBB7E8AB2E1}"/>
              </a:ext>
            </a:extLst>
          </p:cNvPr>
          <p:cNvSpPr/>
          <p:nvPr/>
        </p:nvSpPr>
        <p:spPr bwMode="white">
          <a:xfrm>
            <a:off x="8720000" y="2745980"/>
            <a:ext cx="371428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BA2AF6-6EA7-FF7A-1159-677D78323B86}"/>
              </a:ext>
            </a:extLst>
          </p:cNvPr>
          <p:cNvSpPr/>
          <p:nvPr/>
        </p:nvSpPr>
        <p:spPr bwMode="white">
          <a:xfrm>
            <a:off x="1529523" y="3270544"/>
            <a:ext cx="361904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F7F0CB-0641-58DE-40EA-0AC0F7B2CB94}"/>
              </a:ext>
            </a:extLst>
          </p:cNvPr>
          <p:cNvSpPr/>
          <p:nvPr/>
        </p:nvSpPr>
        <p:spPr bwMode="white">
          <a:xfrm>
            <a:off x="2520000" y="3261006"/>
            <a:ext cx="361904" cy="31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A8B9B8A-B3ED-AFB7-59B5-2D090859289C}"/>
              </a:ext>
            </a:extLst>
          </p:cNvPr>
          <p:cNvSpPr/>
          <p:nvPr/>
        </p:nvSpPr>
        <p:spPr bwMode="white">
          <a:xfrm>
            <a:off x="7405714" y="3261006"/>
            <a:ext cx="361904" cy="31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6D377DF-D702-6B64-9324-476132DE96E3}"/>
              </a:ext>
            </a:extLst>
          </p:cNvPr>
          <p:cNvSpPr/>
          <p:nvPr/>
        </p:nvSpPr>
        <p:spPr bwMode="white">
          <a:xfrm>
            <a:off x="8729523" y="3261006"/>
            <a:ext cx="342857" cy="29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B2A8F1D-76DC-D305-C116-EA1D769B4733}"/>
              </a:ext>
            </a:extLst>
          </p:cNvPr>
          <p:cNvSpPr/>
          <p:nvPr/>
        </p:nvSpPr>
        <p:spPr bwMode="white">
          <a:xfrm>
            <a:off x="6986666" y="3795108"/>
            <a:ext cx="1333333" cy="29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128" y="1094460"/>
            <a:ext cx="10380952" cy="91428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063552" y="178745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A"/>
                </a:solidFill>
              </a:rPr>
              <a:t>√</a:t>
            </a:r>
            <a:endParaRPr lang="zh-CN" altLang="en-US" dirty="0">
              <a:solidFill>
                <a:srgbClr val="EC008A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75920" y="178277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A"/>
                </a:solidFill>
              </a:rPr>
              <a:t>√</a:t>
            </a:r>
            <a:endParaRPr lang="zh-CN" altLang="en-US" dirty="0">
              <a:solidFill>
                <a:srgbClr val="EC008A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85507" y="179371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A"/>
                </a:solidFill>
              </a:rPr>
              <a:t>√</a:t>
            </a:r>
            <a:endParaRPr lang="zh-CN" altLang="en-US" dirty="0">
              <a:solidFill>
                <a:srgbClr val="EC008A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80185" y="180670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17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79F9E-812C-012C-A17F-692725E6B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EDB5AF-88C8-28BE-6C05-C769DAB6A94E}"/>
              </a:ext>
            </a:extLst>
          </p:cNvPr>
          <p:cNvSpPr/>
          <p:nvPr/>
        </p:nvSpPr>
        <p:spPr bwMode="white">
          <a:xfrm>
            <a:off x="5662857" y="2643302"/>
            <a:ext cx="676190" cy="30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07D208-2B19-C833-020E-539DC6EAD922}"/>
              </a:ext>
            </a:extLst>
          </p:cNvPr>
          <p:cNvSpPr/>
          <p:nvPr/>
        </p:nvSpPr>
        <p:spPr bwMode="white">
          <a:xfrm>
            <a:off x="4977142" y="3168569"/>
            <a:ext cx="704761" cy="31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93A548-3534-A9FD-31B9-72240454EF5C}"/>
              </a:ext>
            </a:extLst>
          </p:cNvPr>
          <p:cNvSpPr/>
          <p:nvPr/>
        </p:nvSpPr>
        <p:spPr bwMode="white">
          <a:xfrm>
            <a:off x="3672380" y="3703386"/>
            <a:ext cx="685714" cy="30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62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AE700-5989-FBDB-C9EA-2B7BFC1D7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38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6482075-339E-BF44-4AA0-2D256ADFB0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44045"/>
            <a:ext cx="10800000" cy="148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5D6AE-CAD1-C413-4F0F-70AFF32D2C4B}"/>
              </a:ext>
            </a:extLst>
          </p:cNvPr>
          <p:cNvSpPr/>
          <p:nvPr/>
        </p:nvSpPr>
        <p:spPr bwMode="white">
          <a:xfrm>
            <a:off x="4905523" y="2129910"/>
            <a:ext cx="685714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557C95-077A-927C-C75B-4602D5EFE93F}"/>
              </a:ext>
            </a:extLst>
          </p:cNvPr>
          <p:cNvSpPr/>
          <p:nvPr/>
        </p:nvSpPr>
        <p:spPr bwMode="white">
          <a:xfrm>
            <a:off x="9181714" y="2635564"/>
            <a:ext cx="1876190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609619-2E04-F2F4-D9FD-CAAEB8058F34}"/>
              </a:ext>
            </a:extLst>
          </p:cNvPr>
          <p:cNvSpPr/>
          <p:nvPr/>
        </p:nvSpPr>
        <p:spPr bwMode="white">
          <a:xfrm>
            <a:off x="657904" y="3131677"/>
            <a:ext cx="7647619" cy="3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B3EFD8A-730B-85A0-8F3B-72B36E21E52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72" y="3644219"/>
            <a:ext cx="10800000" cy="1997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4B0FBC-F8B6-D223-0FEE-6BAAC95FAF1E}"/>
              </a:ext>
            </a:extLst>
          </p:cNvPr>
          <p:cNvSpPr/>
          <p:nvPr/>
        </p:nvSpPr>
        <p:spPr bwMode="white">
          <a:xfrm>
            <a:off x="5181014" y="4752697"/>
            <a:ext cx="1028571" cy="30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AD96E3-792E-2FFA-EDF1-1D1B05C7A182}"/>
              </a:ext>
            </a:extLst>
          </p:cNvPr>
          <p:cNvSpPr/>
          <p:nvPr/>
        </p:nvSpPr>
        <p:spPr bwMode="white">
          <a:xfrm>
            <a:off x="9714348" y="4762253"/>
            <a:ext cx="1019047" cy="27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AF9989-06C6-962B-407F-396F2654AC13}"/>
              </a:ext>
            </a:extLst>
          </p:cNvPr>
          <p:cNvSpPr/>
          <p:nvPr/>
        </p:nvSpPr>
        <p:spPr bwMode="white">
          <a:xfrm>
            <a:off x="2371491" y="5240046"/>
            <a:ext cx="990476" cy="30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63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9259F-8F46-4F91-D201-6934A6B415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8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16AEE4-575D-A88F-BA9F-9BE3CF49E250}"/>
              </a:ext>
            </a:extLst>
          </p:cNvPr>
          <p:cNvSpPr/>
          <p:nvPr/>
        </p:nvSpPr>
        <p:spPr bwMode="white">
          <a:xfrm>
            <a:off x="2015238" y="1574344"/>
            <a:ext cx="5028571" cy="31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48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195E3-894E-FC16-780F-F927C8610E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FCFF0-3DF6-39FE-22BD-75B8AC327FAA}"/>
              </a:ext>
            </a:extLst>
          </p:cNvPr>
          <p:cNvSpPr/>
          <p:nvPr/>
        </p:nvSpPr>
        <p:spPr bwMode="white">
          <a:xfrm>
            <a:off x="1729523" y="2591883"/>
            <a:ext cx="1304761" cy="31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2171EA-104D-9F02-4A04-A189004ACD9E}"/>
              </a:ext>
            </a:extLst>
          </p:cNvPr>
          <p:cNvSpPr/>
          <p:nvPr/>
        </p:nvSpPr>
        <p:spPr bwMode="white">
          <a:xfrm>
            <a:off x="7215238" y="2582354"/>
            <a:ext cx="1000000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62B56A-6C14-52B2-0117-B397176077B8}"/>
              </a:ext>
            </a:extLst>
          </p:cNvPr>
          <p:cNvSpPr/>
          <p:nvPr/>
        </p:nvSpPr>
        <p:spPr bwMode="white">
          <a:xfrm>
            <a:off x="9053333" y="2591883"/>
            <a:ext cx="676189" cy="31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F117C56-4700-C8B3-3E6F-F1E94C3929C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16169"/>
            <a:ext cx="10800000" cy="299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B87B0C-268C-A0A6-A770-4394DFE3B464}"/>
              </a:ext>
            </a:extLst>
          </p:cNvPr>
          <p:cNvSpPr/>
          <p:nvPr/>
        </p:nvSpPr>
        <p:spPr bwMode="white">
          <a:xfrm>
            <a:off x="5891428" y="4108107"/>
            <a:ext cx="657142" cy="26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B834EF-74B5-3E57-ECD4-9BCE8D9E92CC}"/>
              </a:ext>
            </a:extLst>
          </p:cNvPr>
          <p:cNvSpPr/>
          <p:nvPr/>
        </p:nvSpPr>
        <p:spPr bwMode="white">
          <a:xfrm>
            <a:off x="7586666" y="4098559"/>
            <a:ext cx="666667" cy="27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9B1B81-6AE7-CD37-9266-8454B71957A2}"/>
              </a:ext>
            </a:extLst>
          </p:cNvPr>
          <p:cNvSpPr/>
          <p:nvPr/>
        </p:nvSpPr>
        <p:spPr bwMode="white">
          <a:xfrm>
            <a:off x="8148571" y="5091488"/>
            <a:ext cx="1400000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31E2D8-443E-7C5C-C867-D466E826DAA8}"/>
              </a:ext>
            </a:extLst>
          </p:cNvPr>
          <p:cNvSpPr/>
          <p:nvPr/>
        </p:nvSpPr>
        <p:spPr bwMode="white">
          <a:xfrm>
            <a:off x="10386666" y="5101035"/>
            <a:ext cx="1019047" cy="2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B4184D-F434-36DC-69B9-D5BFA0A374A2}"/>
              </a:ext>
            </a:extLst>
          </p:cNvPr>
          <p:cNvSpPr/>
          <p:nvPr/>
        </p:nvSpPr>
        <p:spPr bwMode="white">
          <a:xfrm>
            <a:off x="1539047" y="5597499"/>
            <a:ext cx="342857" cy="30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7A573C-FD05-ED7E-B412-33F4688F7D8F}"/>
              </a:ext>
            </a:extLst>
          </p:cNvPr>
          <p:cNvSpPr/>
          <p:nvPr/>
        </p:nvSpPr>
        <p:spPr bwMode="white">
          <a:xfrm>
            <a:off x="6796190" y="6093963"/>
            <a:ext cx="952380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7F6CA3-853E-25D9-86AB-C0742E1C89A2}"/>
              </a:ext>
            </a:extLst>
          </p:cNvPr>
          <p:cNvSpPr/>
          <p:nvPr/>
        </p:nvSpPr>
        <p:spPr bwMode="white">
          <a:xfrm>
            <a:off x="8805714" y="6103511"/>
            <a:ext cx="980951" cy="30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93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83CD1-5DD3-D429-4667-E1851C0938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F973B6-9352-7E79-0B46-6C28BB38A656}"/>
              </a:ext>
            </a:extLst>
          </p:cNvPr>
          <p:cNvSpPr/>
          <p:nvPr/>
        </p:nvSpPr>
        <p:spPr bwMode="white">
          <a:xfrm>
            <a:off x="6091428" y="1563938"/>
            <a:ext cx="1380952" cy="2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DEC2D6-67AE-1DAB-0559-1DD6C210AA6F}"/>
              </a:ext>
            </a:extLst>
          </p:cNvPr>
          <p:cNvSpPr/>
          <p:nvPr/>
        </p:nvSpPr>
        <p:spPr bwMode="white">
          <a:xfrm>
            <a:off x="4815238" y="2566413"/>
            <a:ext cx="1323809" cy="2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CA979A-CFB1-90A8-C3FE-AB4FE9DFEAE2}"/>
              </a:ext>
            </a:extLst>
          </p:cNvPr>
          <p:cNvSpPr/>
          <p:nvPr/>
        </p:nvSpPr>
        <p:spPr bwMode="white">
          <a:xfrm>
            <a:off x="6320000" y="3053330"/>
            <a:ext cx="1333333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FAA80B-18E5-F415-A45D-AA9F54EAA893}"/>
              </a:ext>
            </a:extLst>
          </p:cNvPr>
          <p:cNvSpPr/>
          <p:nvPr/>
        </p:nvSpPr>
        <p:spPr bwMode="white">
          <a:xfrm>
            <a:off x="2043809" y="3559342"/>
            <a:ext cx="1323809" cy="2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4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</Words>
  <Application>Microsoft Office PowerPoint</Application>
  <PresentationFormat>宽屏</PresentationFormat>
  <Paragraphs>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2024-01-10T14:41:15Z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