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57FC5-1E50-EEB1-F98C-CD166973AD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5" b="44480"/>
          <a:stretch/>
        </p:blipFill>
        <p:spPr>
          <a:xfrm>
            <a:off x="3730449" y="2924944"/>
            <a:ext cx="4731102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8A8D2-4E2A-4F83-82D5-94048A886A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218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B29B6-43BD-B97D-9306-F531C28D1644}"/>
              </a:ext>
            </a:extLst>
          </p:cNvPr>
          <p:cNvSpPr/>
          <p:nvPr/>
        </p:nvSpPr>
        <p:spPr bwMode="white">
          <a:xfrm>
            <a:off x="3719788" y="1925560"/>
            <a:ext cx="342857" cy="3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6C813F-B0E1-905E-C06E-6B69C23F79FA}"/>
              </a:ext>
            </a:extLst>
          </p:cNvPr>
          <p:cNvSpPr/>
          <p:nvPr/>
        </p:nvSpPr>
        <p:spPr bwMode="white">
          <a:xfrm>
            <a:off x="6957884" y="1853553"/>
            <a:ext cx="371428" cy="43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D99297-5515-96E5-806A-1113FF949FE3}"/>
              </a:ext>
            </a:extLst>
          </p:cNvPr>
          <p:cNvSpPr/>
          <p:nvPr/>
        </p:nvSpPr>
        <p:spPr bwMode="white">
          <a:xfrm>
            <a:off x="10224550" y="2002103"/>
            <a:ext cx="657142" cy="23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7115D0-2595-720E-FBAB-538A75B76C82}"/>
              </a:ext>
            </a:extLst>
          </p:cNvPr>
          <p:cNvSpPr/>
          <p:nvPr/>
        </p:nvSpPr>
        <p:spPr bwMode="white">
          <a:xfrm>
            <a:off x="3719788" y="2422642"/>
            <a:ext cx="479404" cy="2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821E81-768F-35CD-7A20-CEC3834C6E82}"/>
              </a:ext>
            </a:extLst>
          </p:cNvPr>
          <p:cNvSpPr/>
          <p:nvPr/>
        </p:nvSpPr>
        <p:spPr bwMode="white">
          <a:xfrm>
            <a:off x="6957884" y="2422643"/>
            <a:ext cx="371428" cy="28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A14C6D-9FE8-3FB8-7947-12F084F3828F}"/>
              </a:ext>
            </a:extLst>
          </p:cNvPr>
          <p:cNvSpPr/>
          <p:nvPr/>
        </p:nvSpPr>
        <p:spPr bwMode="white">
          <a:xfrm>
            <a:off x="10224550" y="2422642"/>
            <a:ext cx="809523" cy="2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C25E519-9BD2-BF4D-9EB8-0E904664A0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12277"/>
            <a:ext cx="10800000" cy="312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453" y="3511056"/>
            <a:ext cx="1494000" cy="760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3511055"/>
            <a:ext cx="1494000" cy="7604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512" y="4347630"/>
            <a:ext cx="1494000" cy="7604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5984" y="4345008"/>
            <a:ext cx="756000" cy="7648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4024" y="4353504"/>
            <a:ext cx="1494000" cy="7604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360" y="5189996"/>
            <a:ext cx="1494000" cy="76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6CFD4-306D-C1DD-9398-55E78222A6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A07E5-780B-6B2B-6FF2-E39553A8D1B1}"/>
              </a:ext>
            </a:extLst>
          </p:cNvPr>
          <p:cNvSpPr/>
          <p:nvPr/>
        </p:nvSpPr>
        <p:spPr bwMode="white">
          <a:xfrm>
            <a:off x="5624761" y="1792138"/>
            <a:ext cx="647619" cy="2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C1A93-41BF-E8E1-25E3-3CFDC03E3B3E}"/>
              </a:ext>
            </a:extLst>
          </p:cNvPr>
          <p:cNvSpPr/>
          <p:nvPr/>
        </p:nvSpPr>
        <p:spPr bwMode="white">
          <a:xfrm>
            <a:off x="7129523" y="2202207"/>
            <a:ext cx="619047" cy="2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1D8B86-889A-766C-EE2E-57B709351BFF}"/>
              </a:ext>
            </a:extLst>
          </p:cNvPr>
          <p:cNvSpPr/>
          <p:nvPr/>
        </p:nvSpPr>
        <p:spPr bwMode="white">
          <a:xfrm>
            <a:off x="6539047" y="3031882"/>
            <a:ext cx="638096" cy="2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FACB36-BE41-C309-2EE7-774310614157}"/>
              </a:ext>
            </a:extLst>
          </p:cNvPr>
          <p:cNvSpPr/>
          <p:nvPr/>
        </p:nvSpPr>
        <p:spPr bwMode="white">
          <a:xfrm>
            <a:off x="6529523" y="3441951"/>
            <a:ext cx="638095" cy="2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F68FC27-7D6D-4149-652F-A26D75FF93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187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00DB01-B4C3-C609-6AA4-F5155E02E20B}"/>
              </a:ext>
            </a:extLst>
          </p:cNvPr>
          <p:cNvSpPr/>
          <p:nvPr/>
        </p:nvSpPr>
        <p:spPr bwMode="white">
          <a:xfrm>
            <a:off x="1834285" y="4573787"/>
            <a:ext cx="361904" cy="29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CBF471-2462-91CB-6495-F81BBD62C080}"/>
              </a:ext>
            </a:extLst>
          </p:cNvPr>
          <p:cNvSpPr/>
          <p:nvPr/>
        </p:nvSpPr>
        <p:spPr bwMode="white">
          <a:xfrm>
            <a:off x="3091428" y="4583351"/>
            <a:ext cx="285714" cy="27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08F9CD-69DD-B0C8-93DB-F1C93C20FF8E}"/>
              </a:ext>
            </a:extLst>
          </p:cNvPr>
          <p:cNvSpPr/>
          <p:nvPr/>
        </p:nvSpPr>
        <p:spPr bwMode="white">
          <a:xfrm>
            <a:off x="5167619" y="4592914"/>
            <a:ext cx="333333" cy="25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6641DA-E246-655B-5F24-B3B8F4C191EE}"/>
              </a:ext>
            </a:extLst>
          </p:cNvPr>
          <p:cNvSpPr/>
          <p:nvPr/>
        </p:nvSpPr>
        <p:spPr bwMode="white">
          <a:xfrm>
            <a:off x="6072380" y="4592914"/>
            <a:ext cx="333333" cy="25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D62396-0297-A186-11DF-ACD2C2949802}"/>
              </a:ext>
            </a:extLst>
          </p:cNvPr>
          <p:cNvSpPr/>
          <p:nvPr/>
        </p:nvSpPr>
        <p:spPr bwMode="white">
          <a:xfrm>
            <a:off x="7891427" y="4573787"/>
            <a:ext cx="295239" cy="23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376F1A-D2F5-DCCF-67F0-F78A8DEA2F77}"/>
              </a:ext>
            </a:extLst>
          </p:cNvPr>
          <p:cNvSpPr/>
          <p:nvPr/>
        </p:nvSpPr>
        <p:spPr bwMode="white">
          <a:xfrm>
            <a:off x="9091428" y="4592914"/>
            <a:ext cx="304761" cy="26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54E7B0B-9088-350F-7E59-04D05FC80F7D}"/>
              </a:ext>
            </a:extLst>
          </p:cNvPr>
          <p:cNvSpPr/>
          <p:nvPr/>
        </p:nvSpPr>
        <p:spPr bwMode="white">
          <a:xfrm>
            <a:off x="6881904" y="4994567"/>
            <a:ext cx="1990476" cy="27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2D19EF-B945-566E-E427-32400FCE4A9B}"/>
              </a:ext>
            </a:extLst>
          </p:cNvPr>
          <p:cNvSpPr/>
          <p:nvPr/>
        </p:nvSpPr>
        <p:spPr bwMode="white">
          <a:xfrm>
            <a:off x="9596190" y="4994567"/>
            <a:ext cx="1238095" cy="27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83397E-8586-CB66-1201-725F10512313}"/>
              </a:ext>
            </a:extLst>
          </p:cNvPr>
          <p:cNvSpPr/>
          <p:nvPr/>
        </p:nvSpPr>
        <p:spPr bwMode="white">
          <a:xfrm>
            <a:off x="6605714" y="5405783"/>
            <a:ext cx="1200000" cy="28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4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BA83D-7CE7-75E1-F7F8-44E599394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A961B-9A10-5901-DD40-047F6452AE79}"/>
              </a:ext>
            </a:extLst>
          </p:cNvPr>
          <p:cNvSpPr/>
          <p:nvPr/>
        </p:nvSpPr>
        <p:spPr bwMode="white">
          <a:xfrm>
            <a:off x="4196190" y="1982655"/>
            <a:ext cx="1495238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3AB81-4C85-5F28-E8E0-3EBDEDCB2618}"/>
              </a:ext>
            </a:extLst>
          </p:cNvPr>
          <p:cNvSpPr/>
          <p:nvPr/>
        </p:nvSpPr>
        <p:spPr bwMode="white">
          <a:xfrm>
            <a:off x="8529523" y="1982655"/>
            <a:ext cx="628571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ED594D-B0A8-1E4A-3A4F-3F9DAD26B7AA}"/>
              </a:ext>
            </a:extLst>
          </p:cNvPr>
          <p:cNvSpPr/>
          <p:nvPr/>
        </p:nvSpPr>
        <p:spPr bwMode="white">
          <a:xfrm>
            <a:off x="5748571" y="2402173"/>
            <a:ext cx="580952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8188AD-ABA2-6D9E-300F-47B8AEC0F88E}"/>
              </a:ext>
            </a:extLst>
          </p:cNvPr>
          <p:cNvSpPr/>
          <p:nvPr/>
        </p:nvSpPr>
        <p:spPr bwMode="white">
          <a:xfrm>
            <a:off x="1796190" y="2821690"/>
            <a:ext cx="1238095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422D6-D8BE-C2C1-FCBC-D5EB4315BB6B}"/>
              </a:ext>
            </a:extLst>
          </p:cNvPr>
          <p:cNvSpPr/>
          <p:nvPr/>
        </p:nvSpPr>
        <p:spPr bwMode="white">
          <a:xfrm>
            <a:off x="4215238" y="2812156"/>
            <a:ext cx="609523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F69AA9-A1A6-6732-2457-A9C11689DC93}"/>
              </a:ext>
            </a:extLst>
          </p:cNvPr>
          <p:cNvSpPr/>
          <p:nvPr/>
        </p:nvSpPr>
        <p:spPr bwMode="white">
          <a:xfrm>
            <a:off x="5558095" y="2812156"/>
            <a:ext cx="1533333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8AE511-FCBE-3A82-E357-D5148C8779A5}"/>
              </a:ext>
            </a:extLst>
          </p:cNvPr>
          <p:cNvSpPr/>
          <p:nvPr/>
        </p:nvSpPr>
        <p:spPr bwMode="white">
          <a:xfrm>
            <a:off x="8291428" y="2802621"/>
            <a:ext cx="609523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1266EE8-78CB-716A-2563-63614E2D6A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2191"/>
            <a:ext cx="10800000" cy="249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F08FC9-B50B-8BBE-4F1A-A8164D1454B9}"/>
              </a:ext>
            </a:extLst>
          </p:cNvPr>
          <p:cNvSpPr/>
          <p:nvPr/>
        </p:nvSpPr>
        <p:spPr bwMode="white">
          <a:xfrm>
            <a:off x="7700952" y="4189481"/>
            <a:ext cx="219047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54E956-4683-3E72-770E-8CE21BDC39A8}"/>
              </a:ext>
            </a:extLst>
          </p:cNvPr>
          <p:cNvSpPr/>
          <p:nvPr/>
        </p:nvSpPr>
        <p:spPr bwMode="white">
          <a:xfrm>
            <a:off x="5310476" y="4981769"/>
            <a:ext cx="5419047" cy="2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2EC887-1036-D920-7A86-CFE45BBA3AE5}"/>
              </a:ext>
            </a:extLst>
          </p:cNvPr>
          <p:cNvSpPr/>
          <p:nvPr/>
        </p:nvSpPr>
        <p:spPr bwMode="white">
          <a:xfrm>
            <a:off x="3577142" y="5411323"/>
            <a:ext cx="1209523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54A24E-7B3B-CD57-82D6-DD2B96F1DE12}"/>
              </a:ext>
            </a:extLst>
          </p:cNvPr>
          <p:cNvSpPr/>
          <p:nvPr/>
        </p:nvSpPr>
        <p:spPr bwMode="white">
          <a:xfrm>
            <a:off x="9186666" y="5420868"/>
            <a:ext cx="571428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1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