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F8F21-4223-B8C8-6691-2C8659DF23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32838"/>
          <a:stretch/>
        </p:blipFill>
        <p:spPr>
          <a:xfrm>
            <a:off x="2790814" y="2132856"/>
            <a:ext cx="6610372" cy="93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838E22B-29B5-3196-83B0-8B09D25B93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 b="34481"/>
          <a:stretch/>
        </p:blipFill>
        <p:spPr>
          <a:xfrm>
            <a:off x="4579934" y="3861048"/>
            <a:ext cx="3032132" cy="83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F4A73-D587-8C20-AAF3-D78C69153C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17737492-0D35-F871-54A5-9602C5A71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6755"/>
            <a:ext cx="10800000" cy="254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B40FA1-52CB-707A-FDB4-F9ADDC185A18}"/>
              </a:ext>
            </a:extLst>
          </p:cNvPr>
          <p:cNvSpPr/>
          <p:nvPr/>
        </p:nvSpPr>
        <p:spPr bwMode="white">
          <a:xfrm>
            <a:off x="6853333" y="4574393"/>
            <a:ext cx="35238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D3EEEC-D02F-AB39-75A9-49879963EAAC}"/>
              </a:ext>
            </a:extLst>
          </p:cNvPr>
          <p:cNvSpPr/>
          <p:nvPr/>
        </p:nvSpPr>
        <p:spPr bwMode="white">
          <a:xfrm>
            <a:off x="1605714" y="5499250"/>
            <a:ext cx="219047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648896"/>
            <a:ext cx="756000" cy="75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168" y="1641805"/>
            <a:ext cx="756000" cy="75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4376" y="1648896"/>
            <a:ext cx="756000" cy="756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1717" y="2504616"/>
            <a:ext cx="2934000" cy="76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6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831DB-97C0-73CA-ABD5-88F6FD017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60492-3993-F38C-223D-E20E8C436D9C}"/>
              </a:ext>
            </a:extLst>
          </p:cNvPr>
          <p:cNvSpPr/>
          <p:nvPr/>
        </p:nvSpPr>
        <p:spPr bwMode="white">
          <a:xfrm>
            <a:off x="3481904" y="1667997"/>
            <a:ext cx="219047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6A7DF-4111-3ACD-6F01-00875D92056E}"/>
              </a:ext>
            </a:extLst>
          </p:cNvPr>
          <p:cNvSpPr/>
          <p:nvPr/>
        </p:nvSpPr>
        <p:spPr bwMode="white">
          <a:xfrm>
            <a:off x="2548571" y="2116105"/>
            <a:ext cx="266666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07ECAB-AC22-579B-EFAD-E3A79FE2EC9E}"/>
              </a:ext>
            </a:extLst>
          </p:cNvPr>
          <p:cNvSpPr/>
          <p:nvPr/>
        </p:nvSpPr>
        <p:spPr bwMode="white">
          <a:xfrm>
            <a:off x="3167619" y="2545144"/>
            <a:ext cx="238095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81B0D1-DEEF-14B9-4F1E-AF81370FE9CC}"/>
              </a:ext>
            </a:extLst>
          </p:cNvPr>
          <p:cNvSpPr/>
          <p:nvPr/>
        </p:nvSpPr>
        <p:spPr bwMode="white">
          <a:xfrm>
            <a:off x="10862857" y="3632044"/>
            <a:ext cx="209523" cy="1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53C8D0-D7DB-2722-BBFB-046350E8A08A}"/>
              </a:ext>
            </a:extLst>
          </p:cNvPr>
          <p:cNvSpPr/>
          <p:nvPr/>
        </p:nvSpPr>
        <p:spPr bwMode="white">
          <a:xfrm>
            <a:off x="10786666" y="4013412"/>
            <a:ext cx="314284" cy="2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3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2DDAF-3C1A-0864-EBAF-58BCA1155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AD63F-F8D1-D62F-8647-DF6E5E54E9FD}"/>
              </a:ext>
            </a:extLst>
          </p:cNvPr>
          <p:cNvSpPr/>
          <p:nvPr/>
        </p:nvSpPr>
        <p:spPr bwMode="white">
          <a:xfrm>
            <a:off x="3434285" y="1641265"/>
            <a:ext cx="1257142" cy="28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4F258-8D03-A0DF-0F62-BC8DE00A3E05}"/>
              </a:ext>
            </a:extLst>
          </p:cNvPr>
          <p:cNvSpPr/>
          <p:nvPr/>
        </p:nvSpPr>
        <p:spPr bwMode="white">
          <a:xfrm>
            <a:off x="6977142" y="1660386"/>
            <a:ext cx="1276191" cy="2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F0926-60E4-5723-81BB-D77BBDDD694B}"/>
              </a:ext>
            </a:extLst>
          </p:cNvPr>
          <p:cNvSpPr/>
          <p:nvPr/>
        </p:nvSpPr>
        <p:spPr bwMode="white">
          <a:xfrm>
            <a:off x="2653333" y="2090628"/>
            <a:ext cx="1238095" cy="28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4EC9B-A088-6F38-CCD1-CA1692B79ED8}"/>
              </a:ext>
            </a:extLst>
          </p:cNvPr>
          <p:cNvSpPr/>
          <p:nvPr/>
        </p:nvSpPr>
        <p:spPr bwMode="white">
          <a:xfrm>
            <a:off x="5367619" y="2520870"/>
            <a:ext cx="1238095" cy="29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3A4637-143D-F4E8-B01F-C6E1C6A8B046}"/>
              </a:ext>
            </a:extLst>
          </p:cNvPr>
          <p:cNvSpPr/>
          <p:nvPr/>
        </p:nvSpPr>
        <p:spPr bwMode="white">
          <a:xfrm>
            <a:off x="8567619" y="2530431"/>
            <a:ext cx="904761" cy="27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075FB5-F741-19F0-25EB-01BBE90810A5}"/>
              </a:ext>
            </a:extLst>
          </p:cNvPr>
          <p:cNvSpPr/>
          <p:nvPr/>
        </p:nvSpPr>
        <p:spPr bwMode="white">
          <a:xfrm>
            <a:off x="1024761" y="2970234"/>
            <a:ext cx="2561904" cy="27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04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D2A42-A082-D065-6E32-B07E2F7200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7405A-7533-B33A-4A4F-621E2DEC4415}"/>
              </a:ext>
            </a:extLst>
          </p:cNvPr>
          <p:cNvSpPr/>
          <p:nvPr/>
        </p:nvSpPr>
        <p:spPr bwMode="white">
          <a:xfrm>
            <a:off x="5862857" y="1067311"/>
            <a:ext cx="266666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2602A3-333D-54E3-86E8-9A2044836A2C}"/>
              </a:ext>
            </a:extLst>
          </p:cNvPr>
          <p:cNvSpPr/>
          <p:nvPr/>
        </p:nvSpPr>
        <p:spPr bwMode="white">
          <a:xfrm>
            <a:off x="9205714" y="2821048"/>
            <a:ext cx="219047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4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