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F369D-64DE-C3D6-054C-BE11DA0380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6675"/>
          <a:stretch/>
        </p:blipFill>
        <p:spPr>
          <a:xfrm>
            <a:off x="4679544" y="2924944"/>
            <a:ext cx="2832912" cy="929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B7433-A396-FBAE-4A78-E761D80940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D47A4E-4583-5892-F183-7E201F1613C8}"/>
              </a:ext>
            </a:extLst>
          </p:cNvPr>
          <p:cNvSpPr/>
          <p:nvPr/>
        </p:nvSpPr>
        <p:spPr bwMode="white">
          <a:xfrm>
            <a:off x="10796190" y="2051012"/>
            <a:ext cx="761904" cy="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773CA2-9D92-220B-5511-D054843C5AEC}"/>
              </a:ext>
            </a:extLst>
          </p:cNvPr>
          <p:cNvSpPr/>
          <p:nvPr/>
        </p:nvSpPr>
        <p:spPr bwMode="white">
          <a:xfrm>
            <a:off x="681904" y="2576196"/>
            <a:ext cx="10876190" cy="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C0B7C4-2CD1-BAE5-1C07-A5B17C710F24}"/>
              </a:ext>
            </a:extLst>
          </p:cNvPr>
          <p:cNvSpPr/>
          <p:nvPr/>
        </p:nvSpPr>
        <p:spPr bwMode="white">
          <a:xfrm>
            <a:off x="681904" y="3091830"/>
            <a:ext cx="4895238" cy="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1CC3916-980B-AE97-902F-060A151AAA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06433"/>
            <a:ext cx="10800000" cy="1482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FF8D6A-E2AB-1797-A889-5D6766FBFE05}"/>
              </a:ext>
            </a:extLst>
          </p:cNvPr>
          <p:cNvSpPr/>
          <p:nvPr/>
        </p:nvSpPr>
        <p:spPr bwMode="white">
          <a:xfrm>
            <a:off x="3177142" y="3889840"/>
            <a:ext cx="219047" cy="21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B42354-7DA5-ED50-352E-C363A28B1BDD}"/>
              </a:ext>
            </a:extLst>
          </p:cNvPr>
          <p:cNvSpPr/>
          <p:nvPr/>
        </p:nvSpPr>
        <p:spPr bwMode="white">
          <a:xfrm>
            <a:off x="3167619" y="4406299"/>
            <a:ext cx="228571" cy="22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02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02FC11-5AFA-7B01-A8A4-9D55AE657E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D0F91D-6E08-D29C-A132-EA6E7D4FFB07}"/>
              </a:ext>
            </a:extLst>
          </p:cNvPr>
          <p:cNvSpPr/>
          <p:nvPr/>
        </p:nvSpPr>
        <p:spPr bwMode="white">
          <a:xfrm>
            <a:off x="6272380" y="1086810"/>
            <a:ext cx="3514285" cy="28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77F96D-C942-D7C8-7751-DAE7FB3D4918}"/>
              </a:ext>
            </a:extLst>
          </p:cNvPr>
          <p:cNvSpPr/>
          <p:nvPr/>
        </p:nvSpPr>
        <p:spPr bwMode="white">
          <a:xfrm>
            <a:off x="5615238" y="1632159"/>
            <a:ext cx="276190" cy="22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343AEE-04E2-0FC9-7836-0B132688E410}"/>
              </a:ext>
            </a:extLst>
          </p:cNvPr>
          <p:cNvSpPr/>
          <p:nvPr/>
        </p:nvSpPr>
        <p:spPr bwMode="white">
          <a:xfrm>
            <a:off x="6005714" y="2129670"/>
            <a:ext cx="609523" cy="28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F18C056-D5C7-92DC-B32D-1016B19E21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01394"/>
            <a:ext cx="10800000" cy="2631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9E02C7-46F6-66E0-B68E-367F1004864E}"/>
              </a:ext>
            </a:extLst>
          </p:cNvPr>
          <p:cNvSpPr/>
          <p:nvPr/>
        </p:nvSpPr>
        <p:spPr bwMode="white">
          <a:xfrm>
            <a:off x="6643809" y="2682521"/>
            <a:ext cx="219047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37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D8383-C80B-7A94-44F8-CE0276959D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D752E-226A-87D8-5DBC-0EF9674F1E58}"/>
              </a:ext>
            </a:extLst>
          </p:cNvPr>
          <p:cNvSpPr/>
          <p:nvPr/>
        </p:nvSpPr>
        <p:spPr bwMode="white">
          <a:xfrm>
            <a:off x="9891428" y="1105697"/>
            <a:ext cx="638095" cy="26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4CE7FD-7395-85C4-1153-F0DD90AE210E}"/>
              </a:ext>
            </a:extLst>
          </p:cNvPr>
          <p:cNvSpPr/>
          <p:nvPr/>
        </p:nvSpPr>
        <p:spPr bwMode="white">
          <a:xfrm>
            <a:off x="2367619" y="2127526"/>
            <a:ext cx="6057142" cy="29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325AF6-F55A-EA54-4E8C-E39DE52017B9}"/>
              </a:ext>
            </a:extLst>
          </p:cNvPr>
          <p:cNvSpPr/>
          <p:nvPr/>
        </p:nvSpPr>
        <p:spPr bwMode="white">
          <a:xfrm>
            <a:off x="9605714" y="2127526"/>
            <a:ext cx="1761904" cy="29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A213B6-DD7A-42D9-CCD4-F314D2685164}"/>
              </a:ext>
            </a:extLst>
          </p:cNvPr>
          <p:cNvSpPr/>
          <p:nvPr/>
        </p:nvSpPr>
        <p:spPr bwMode="white">
          <a:xfrm>
            <a:off x="1005714" y="2662315"/>
            <a:ext cx="3180952" cy="28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E32C29-8F4E-1E9D-95D5-3A5644237E85}"/>
              </a:ext>
            </a:extLst>
          </p:cNvPr>
          <p:cNvSpPr/>
          <p:nvPr/>
        </p:nvSpPr>
        <p:spPr bwMode="white">
          <a:xfrm>
            <a:off x="5834285" y="2652765"/>
            <a:ext cx="5142857" cy="30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DC4893-98A3-58EE-1E3C-AED6DD4AACD0}"/>
              </a:ext>
            </a:extLst>
          </p:cNvPr>
          <p:cNvSpPr/>
          <p:nvPr/>
        </p:nvSpPr>
        <p:spPr bwMode="white">
          <a:xfrm>
            <a:off x="8900952" y="3216204"/>
            <a:ext cx="228571" cy="22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31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C2146-0464-D83E-1B52-182AF303CB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C03C7D-9FAE-1695-BEFC-9D4E113FF844}"/>
              </a:ext>
            </a:extLst>
          </p:cNvPr>
          <p:cNvSpPr/>
          <p:nvPr/>
        </p:nvSpPr>
        <p:spPr bwMode="white">
          <a:xfrm>
            <a:off x="7205714" y="1744210"/>
            <a:ext cx="1114284" cy="2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06882B-F362-1547-28D9-19AB5C2EA470}"/>
              </a:ext>
            </a:extLst>
          </p:cNvPr>
          <p:cNvSpPr/>
          <p:nvPr/>
        </p:nvSpPr>
        <p:spPr bwMode="white">
          <a:xfrm>
            <a:off x="1262857" y="2268551"/>
            <a:ext cx="7038095" cy="28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90D4F6-A5DE-F961-F049-D23631786AA7}"/>
              </a:ext>
            </a:extLst>
          </p:cNvPr>
          <p:cNvSpPr/>
          <p:nvPr/>
        </p:nvSpPr>
        <p:spPr bwMode="white">
          <a:xfrm>
            <a:off x="1253333" y="2783358"/>
            <a:ext cx="7000000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00508E-763F-143A-C96F-0F061FD8C0D6}"/>
              </a:ext>
            </a:extLst>
          </p:cNvPr>
          <p:cNvSpPr/>
          <p:nvPr/>
        </p:nvSpPr>
        <p:spPr bwMode="white">
          <a:xfrm>
            <a:off x="1262857" y="3307698"/>
            <a:ext cx="10377759" cy="28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2A4981-1983-3691-65A1-4A4CCD56740E}"/>
              </a:ext>
            </a:extLst>
          </p:cNvPr>
          <p:cNvSpPr/>
          <p:nvPr/>
        </p:nvSpPr>
        <p:spPr bwMode="white">
          <a:xfrm>
            <a:off x="1243809" y="3822505"/>
            <a:ext cx="10161904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82C122-8073-8B1D-CDC8-70C0D24A7F67}"/>
              </a:ext>
            </a:extLst>
          </p:cNvPr>
          <p:cNvSpPr/>
          <p:nvPr/>
        </p:nvSpPr>
        <p:spPr bwMode="white">
          <a:xfrm>
            <a:off x="1262857" y="4346846"/>
            <a:ext cx="8714285" cy="28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35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