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44C52-C95A-7374-5F82-FC0D98FCA4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1755"/>
          <a:stretch/>
        </p:blipFill>
        <p:spPr>
          <a:xfrm>
            <a:off x="3264809" y="2780928"/>
            <a:ext cx="5662382" cy="101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0FE41-F246-0CC1-8711-78F1DD6C8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3053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69911-D548-0DAF-4A01-41192F75C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1462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5E714-C638-7BC6-BC68-EB9BBAE79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144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00919-F09A-7B39-07CA-03F12F1F3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6073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A7759-0DBB-9B78-35D5-A00E862001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81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4153F-5160-807A-CF8E-C743F0BC0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146FDA-9DB4-1CCC-C9D6-21719A638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0" y="4099847"/>
            <a:ext cx="10800000" cy="221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9616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3A67A-587A-8A3C-6410-94506A987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4AA11D-C45A-F407-764E-62B1E9BE86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93978"/>
            <a:ext cx="10800000" cy="176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4458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7902F-FBBC-C29F-1EAB-509A70AB54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0735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209DE-5EA9-E2FA-6B22-16A2C0755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2733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