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3" r:id="rId4"/>
    <p:sldId id="331" r:id="rId5"/>
    <p:sldId id="329" r:id="rId6"/>
    <p:sldId id="327" r:id="rId7"/>
    <p:sldId id="326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73C5CD-83B3-F402-FBB3-DD4187830B8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3"/>
          <a:stretch/>
        </p:blipFill>
        <p:spPr>
          <a:xfrm>
            <a:off x="3311392" y="2348880"/>
            <a:ext cx="5569216" cy="1827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DFB9B2-3E49-7189-9134-B098BFEF6E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9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F9D9A86-B2E6-1C19-0754-F583828D0C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60" y="3538752"/>
            <a:ext cx="10800000" cy="3022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7932EE-D408-BA47-543F-93FC6297E732}"/>
              </a:ext>
            </a:extLst>
          </p:cNvPr>
          <p:cNvSpPr/>
          <p:nvPr/>
        </p:nvSpPr>
        <p:spPr bwMode="white">
          <a:xfrm>
            <a:off x="7491464" y="4139458"/>
            <a:ext cx="323809" cy="29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CEB157-DFDA-40A4-D346-31AFD78B576F}"/>
              </a:ext>
            </a:extLst>
          </p:cNvPr>
          <p:cNvSpPr/>
          <p:nvPr/>
        </p:nvSpPr>
        <p:spPr bwMode="white">
          <a:xfrm>
            <a:off x="9453369" y="4148994"/>
            <a:ext cx="276190" cy="28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E0F2B6-DE52-71C7-1B39-2D3E22F1B09B}"/>
              </a:ext>
            </a:extLst>
          </p:cNvPr>
          <p:cNvSpPr/>
          <p:nvPr/>
        </p:nvSpPr>
        <p:spPr bwMode="white">
          <a:xfrm>
            <a:off x="5081940" y="4663885"/>
            <a:ext cx="342857" cy="28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E4D779-294D-167B-DA01-1A6F3507EA77}"/>
              </a:ext>
            </a:extLst>
          </p:cNvPr>
          <p:cNvSpPr/>
          <p:nvPr/>
        </p:nvSpPr>
        <p:spPr bwMode="white">
          <a:xfrm>
            <a:off x="8034321" y="4663885"/>
            <a:ext cx="295238" cy="26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02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2F7398-3E67-F901-EEEE-1B1ECEBB08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4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E4FD1B7-58C1-620D-FEEF-E343154A18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56714"/>
            <a:ext cx="10800000" cy="2170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F1957D-2BBA-93E9-ACCA-87F984B971D7}"/>
              </a:ext>
            </a:extLst>
          </p:cNvPr>
          <p:cNvSpPr/>
          <p:nvPr/>
        </p:nvSpPr>
        <p:spPr bwMode="white">
          <a:xfrm>
            <a:off x="6777142" y="4694330"/>
            <a:ext cx="942857" cy="296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87C833-DAC7-9255-431D-E05F8BE01B93}"/>
              </a:ext>
            </a:extLst>
          </p:cNvPr>
          <p:cNvSpPr/>
          <p:nvPr/>
        </p:nvSpPr>
        <p:spPr bwMode="white">
          <a:xfrm>
            <a:off x="3720000" y="5267918"/>
            <a:ext cx="1247619" cy="286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E48406-0BD0-7EA3-B55E-3274B7D039AA}"/>
              </a:ext>
            </a:extLst>
          </p:cNvPr>
          <p:cNvSpPr/>
          <p:nvPr/>
        </p:nvSpPr>
        <p:spPr bwMode="white">
          <a:xfrm>
            <a:off x="6996190" y="5267918"/>
            <a:ext cx="1209523" cy="286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71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4550ED-63F3-81C2-B37E-1687F9ED83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7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2414E4-0D8A-4684-AD0E-7D98E53DF942}"/>
              </a:ext>
            </a:extLst>
          </p:cNvPr>
          <p:cNvSpPr/>
          <p:nvPr/>
        </p:nvSpPr>
        <p:spPr bwMode="white">
          <a:xfrm>
            <a:off x="1500952" y="1621989"/>
            <a:ext cx="266666" cy="21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459A74F-DDF4-E79D-CFF2-28F182F3F3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66775"/>
            <a:ext cx="10800000" cy="2015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E25C39-B211-0050-B348-25F4B2A1B831}"/>
              </a:ext>
            </a:extLst>
          </p:cNvPr>
          <p:cNvSpPr/>
          <p:nvPr/>
        </p:nvSpPr>
        <p:spPr bwMode="white">
          <a:xfrm>
            <a:off x="7024761" y="3119576"/>
            <a:ext cx="876190" cy="286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618590-96A2-14C6-43B6-1716F1044FED}"/>
              </a:ext>
            </a:extLst>
          </p:cNvPr>
          <p:cNvSpPr/>
          <p:nvPr/>
        </p:nvSpPr>
        <p:spPr bwMode="white">
          <a:xfrm>
            <a:off x="10177142" y="3119576"/>
            <a:ext cx="619047" cy="276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6C2B8B-7A99-09CE-FB54-B1886BA5534E}"/>
              </a:ext>
            </a:extLst>
          </p:cNvPr>
          <p:cNvSpPr/>
          <p:nvPr/>
        </p:nvSpPr>
        <p:spPr bwMode="white">
          <a:xfrm>
            <a:off x="4491428" y="3625731"/>
            <a:ext cx="3295238" cy="296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2E1788-E13C-45C3-28B3-0B3830AFB14C}"/>
              </a:ext>
            </a:extLst>
          </p:cNvPr>
          <p:cNvSpPr/>
          <p:nvPr/>
        </p:nvSpPr>
        <p:spPr bwMode="white">
          <a:xfrm>
            <a:off x="7986666" y="4170086"/>
            <a:ext cx="238095" cy="22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791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5FFE27-E2D1-B533-9F66-1AFD54EF31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8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871017C-E54C-0D6E-AEAF-F38ACC8FDC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19211"/>
            <a:ext cx="10800000" cy="3410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4974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B495E5-365B-FF7E-DEB4-29C4F6063C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4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2646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47C641-7E4A-C2BD-0A06-11E0C6E9AD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0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13059E-4E04-9A49-FA56-F520DE2E168A}"/>
              </a:ext>
            </a:extLst>
          </p:cNvPr>
          <p:cNvSpPr/>
          <p:nvPr/>
        </p:nvSpPr>
        <p:spPr bwMode="white">
          <a:xfrm>
            <a:off x="3729523" y="1076770"/>
            <a:ext cx="2704761" cy="27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02B348-2821-98DE-C1DA-EFBBB1C31E4E}"/>
              </a:ext>
            </a:extLst>
          </p:cNvPr>
          <p:cNvSpPr/>
          <p:nvPr/>
        </p:nvSpPr>
        <p:spPr bwMode="white">
          <a:xfrm>
            <a:off x="8367619" y="1086294"/>
            <a:ext cx="619046" cy="266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F37267-B357-C2C9-1FBA-67E57B7222D6}"/>
              </a:ext>
            </a:extLst>
          </p:cNvPr>
          <p:cNvSpPr/>
          <p:nvPr/>
        </p:nvSpPr>
        <p:spPr bwMode="white">
          <a:xfrm>
            <a:off x="5100952" y="1581571"/>
            <a:ext cx="276190" cy="22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A1EF7F-37B2-4D8A-9FCE-B53F6997FDAE}"/>
              </a:ext>
            </a:extLst>
          </p:cNvPr>
          <p:cNvSpPr/>
          <p:nvPr/>
        </p:nvSpPr>
        <p:spPr bwMode="white">
          <a:xfrm>
            <a:off x="1300952" y="3476958"/>
            <a:ext cx="10114285" cy="29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3B854D-BC5F-5581-856D-995105866D79}"/>
              </a:ext>
            </a:extLst>
          </p:cNvPr>
          <p:cNvSpPr/>
          <p:nvPr/>
        </p:nvSpPr>
        <p:spPr bwMode="white">
          <a:xfrm>
            <a:off x="1005714" y="3962711"/>
            <a:ext cx="1066666" cy="28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856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9D7012-E5FB-712E-5A66-E247913E9B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7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1F229D-89B2-B376-AB3E-5F352BE6CD75}"/>
              </a:ext>
            </a:extLst>
          </p:cNvPr>
          <p:cNvSpPr/>
          <p:nvPr/>
        </p:nvSpPr>
        <p:spPr bwMode="white">
          <a:xfrm>
            <a:off x="9491428" y="1086598"/>
            <a:ext cx="228571" cy="22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C82911-EE5F-6063-D3AD-30CEEAD3B4EB}"/>
              </a:ext>
            </a:extLst>
          </p:cNvPr>
          <p:cNvSpPr/>
          <p:nvPr/>
        </p:nvSpPr>
        <p:spPr bwMode="white">
          <a:xfrm>
            <a:off x="4539047" y="2051139"/>
            <a:ext cx="219047" cy="22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645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2024-01-09T06:14:38Z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